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266" r:id="rId4"/>
    <p:sldId id="267" r:id="rId5"/>
    <p:sldId id="269" r:id="rId6"/>
    <p:sldId id="270" r:id="rId7"/>
    <p:sldId id="272" r:id="rId8"/>
    <p:sldId id="273" r:id="rId9"/>
    <p:sldId id="279" r:id="rId10"/>
    <p:sldId id="281" r:id="rId11"/>
    <p:sldId id="283" r:id="rId12"/>
    <p:sldId id="285" r:id="rId13"/>
    <p:sldId id="287" r:id="rId14"/>
    <p:sldId id="289" r:id="rId15"/>
    <p:sldId id="291" r:id="rId16"/>
    <p:sldId id="293" r:id="rId17"/>
    <p:sldId id="294" r:id="rId18"/>
    <p:sldId id="296" r:id="rId19"/>
    <p:sldId id="298" r:id="rId20"/>
    <p:sldId id="300" r:id="rId21"/>
    <p:sldId id="302" r:id="rId22"/>
    <p:sldId id="304" r:id="rId23"/>
    <p:sldId id="306" r:id="rId24"/>
    <p:sldId id="308" r:id="rId25"/>
    <p:sldId id="310" r:id="rId26"/>
    <p:sldId id="312" r:id="rId27"/>
    <p:sldId id="315" r:id="rId28"/>
    <p:sldId id="317" r:id="rId29"/>
    <p:sldId id="319" r:id="rId30"/>
    <p:sldId id="321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3231A-9D07-4DFE-82EE-43ACCB4FA234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l-GR"/>
        </a:p>
      </dgm:t>
    </dgm:pt>
    <dgm:pt modelId="{0EB576CD-3E03-467D-B585-9CC3C81C8D5A}">
      <dgm:prSet custT="1"/>
      <dgm:spPr/>
      <dgm:t>
        <a:bodyPr/>
        <a:lstStyle/>
        <a:p>
          <a:pPr rtl="0"/>
          <a:r>
            <a:rPr lang="el-GR" sz="2400" smtClean="0"/>
            <a:t>Η σύνθεση του διδακτικού και ερευνητικού προσωπικού είχε αλλάξει ριζικά και είχε πλήρως ανανεωθεί. </a:t>
          </a:r>
          <a:endParaRPr lang="el-GR" sz="2400"/>
        </a:p>
      </dgm:t>
    </dgm:pt>
    <dgm:pt modelId="{3382A04C-2FEA-4E54-858E-6CEB4B1164D3}" type="parTrans" cxnId="{258C486B-A8B0-47DD-A35E-CBBB3830AE35}">
      <dgm:prSet/>
      <dgm:spPr/>
      <dgm:t>
        <a:bodyPr/>
        <a:lstStyle/>
        <a:p>
          <a:endParaRPr lang="el-GR"/>
        </a:p>
      </dgm:t>
    </dgm:pt>
    <dgm:pt modelId="{17EE2669-DACF-49F9-8F8B-8ABCAA17C8C8}" type="sibTrans" cxnId="{258C486B-A8B0-47DD-A35E-CBBB3830AE35}">
      <dgm:prSet/>
      <dgm:spPr/>
      <dgm:t>
        <a:bodyPr/>
        <a:lstStyle/>
        <a:p>
          <a:endParaRPr lang="el-GR"/>
        </a:p>
      </dgm:t>
    </dgm:pt>
    <dgm:pt modelId="{11EA19A7-DAC7-44C1-896D-D1734CE0F7C7}">
      <dgm:prSet custT="1"/>
      <dgm:spPr/>
      <dgm:t>
        <a:bodyPr/>
        <a:lstStyle/>
        <a:p>
          <a:pPr rtl="0"/>
          <a:r>
            <a:rPr lang="el-GR" sz="2400" smtClean="0"/>
            <a:t>Σύγχρονα και ενδιαφέροντα γνωστικά αντικείμενα εμπλούτισαν το πρόγραμμα, τα οποία δεν αξιοποιούνταν κατάλληλα με τον παλαιό σχεδιασμό του Τμήματος.</a:t>
          </a:r>
          <a:endParaRPr lang="el-GR" sz="2400"/>
        </a:p>
      </dgm:t>
    </dgm:pt>
    <dgm:pt modelId="{D9BE8B06-8E9C-414B-B072-C41FA5B6263A}" type="parTrans" cxnId="{F3C867CA-7AC6-41A7-A3CC-403E9A18DC0A}">
      <dgm:prSet/>
      <dgm:spPr/>
      <dgm:t>
        <a:bodyPr/>
        <a:lstStyle/>
        <a:p>
          <a:endParaRPr lang="el-GR"/>
        </a:p>
      </dgm:t>
    </dgm:pt>
    <dgm:pt modelId="{7B0FC3C6-FD0A-4618-8867-AC674BD31A1A}" type="sibTrans" cxnId="{F3C867CA-7AC6-41A7-A3CC-403E9A18DC0A}">
      <dgm:prSet/>
      <dgm:spPr/>
      <dgm:t>
        <a:bodyPr/>
        <a:lstStyle/>
        <a:p>
          <a:endParaRPr lang="el-GR"/>
        </a:p>
      </dgm:t>
    </dgm:pt>
    <dgm:pt modelId="{7E5D067E-4D25-4842-BC93-86543E84FC68}">
      <dgm:prSet custT="1"/>
      <dgm:spPr/>
      <dgm:t>
        <a:bodyPr/>
        <a:lstStyle/>
        <a:p>
          <a:pPr rtl="0"/>
          <a:r>
            <a:rPr lang="el-GR" sz="2400" smtClean="0"/>
            <a:t>Ο αριθμός των μαθημάτων είχε γίνει υπερβολικός και η διαχείρισή του ήταν δυσλειτουργική τόσο για τους φοιτητές όσο και για τους καθηγητές.</a:t>
          </a:r>
          <a:endParaRPr lang="el-GR" sz="2400"/>
        </a:p>
      </dgm:t>
    </dgm:pt>
    <dgm:pt modelId="{D49BA37C-49AB-40E6-BE7F-EFC1501A7CA3}" type="parTrans" cxnId="{954EBAD6-5E9C-4EA6-9447-080044B7E9B8}">
      <dgm:prSet/>
      <dgm:spPr/>
      <dgm:t>
        <a:bodyPr/>
        <a:lstStyle/>
        <a:p>
          <a:endParaRPr lang="el-GR"/>
        </a:p>
      </dgm:t>
    </dgm:pt>
    <dgm:pt modelId="{DB17A189-94EE-4AD0-835A-3D5F7C4D9343}" type="sibTrans" cxnId="{954EBAD6-5E9C-4EA6-9447-080044B7E9B8}">
      <dgm:prSet/>
      <dgm:spPr/>
      <dgm:t>
        <a:bodyPr/>
        <a:lstStyle/>
        <a:p>
          <a:endParaRPr lang="el-GR"/>
        </a:p>
      </dgm:t>
    </dgm:pt>
    <dgm:pt modelId="{75851642-2687-41AB-8EB7-8327A882CB1C}" type="pres">
      <dgm:prSet presAssocID="{42D3231A-9D07-4DFE-82EE-43ACCB4FA23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A711193-15FB-4F05-BB3D-87CA41C6C579}" type="pres">
      <dgm:prSet presAssocID="{0EB576CD-3E03-467D-B585-9CC3C81C8D5A}" presName="composite" presStyleCnt="0"/>
      <dgm:spPr/>
    </dgm:pt>
    <dgm:pt modelId="{B7BD4E7D-54BC-4247-A064-3B648DEF2160}" type="pres">
      <dgm:prSet presAssocID="{0EB576CD-3E03-467D-B585-9CC3C81C8D5A}" presName="imgShp" presStyleLbl="fgImgPlace1" presStyleIdx="0" presStyleCnt="3"/>
      <dgm:spPr/>
    </dgm:pt>
    <dgm:pt modelId="{B81F5A86-9533-4B2F-9714-FECB589C6ABA}" type="pres">
      <dgm:prSet presAssocID="{0EB576CD-3E03-467D-B585-9CC3C81C8D5A}" presName="txShp" presStyleLbl="node1" presStyleIdx="0" presStyleCnt="3" custLinFactNeighborX="180" custLinFactNeighborY="-51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630A6E-78F3-4811-973E-9702599ABCBD}" type="pres">
      <dgm:prSet presAssocID="{17EE2669-DACF-49F9-8F8B-8ABCAA17C8C8}" presName="spacing" presStyleCnt="0"/>
      <dgm:spPr/>
    </dgm:pt>
    <dgm:pt modelId="{111762C6-E8C8-4B21-9C32-A46AF4B51CB6}" type="pres">
      <dgm:prSet presAssocID="{11EA19A7-DAC7-44C1-896D-D1734CE0F7C7}" presName="composite" presStyleCnt="0"/>
      <dgm:spPr/>
    </dgm:pt>
    <dgm:pt modelId="{21AD2774-2244-4D28-A5E2-BE953D4DFDA7}" type="pres">
      <dgm:prSet presAssocID="{11EA19A7-DAC7-44C1-896D-D1734CE0F7C7}" presName="imgShp" presStyleLbl="fgImgPlace1" presStyleIdx="1" presStyleCnt="3"/>
      <dgm:spPr/>
    </dgm:pt>
    <dgm:pt modelId="{E2F098A8-A9B9-4B89-831E-0898ADBF3C8E}" type="pres">
      <dgm:prSet presAssocID="{11EA19A7-DAC7-44C1-896D-D1734CE0F7C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D2CAEE-D7AF-45A7-BD16-8BE7E5FC7D76}" type="pres">
      <dgm:prSet presAssocID="{7B0FC3C6-FD0A-4618-8867-AC674BD31A1A}" presName="spacing" presStyleCnt="0"/>
      <dgm:spPr/>
    </dgm:pt>
    <dgm:pt modelId="{39A622AF-36F6-4BE3-A627-A02CD9694DA5}" type="pres">
      <dgm:prSet presAssocID="{7E5D067E-4D25-4842-BC93-86543E84FC68}" presName="composite" presStyleCnt="0"/>
      <dgm:spPr/>
    </dgm:pt>
    <dgm:pt modelId="{AED049DA-57FE-4165-833A-58FC49FEC986}" type="pres">
      <dgm:prSet presAssocID="{7E5D067E-4D25-4842-BC93-86543E84FC68}" presName="imgShp" presStyleLbl="fgImgPlace1" presStyleIdx="2" presStyleCnt="3"/>
      <dgm:spPr/>
    </dgm:pt>
    <dgm:pt modelId="{DE89D2D4-8922-4BD7-9C5D-580D40D64197}" type="pres">
      <dgm:prSet presAssocID="{7E5D067E-4D25-4842-BC93-86543E84FC6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DA4EDFE-9283-4EE8-BD55-7F4691BF47AE}" type="presOf" srcId="{42D3231A-9D07-4DFE-82EE-43ACCB4FA234}" destId="{75851642-2687-41AB-8EB7-8327A882CB1C}" srcOrd="0" destOrd="0" presId="urn:microsoft.com/office/officeart/2005/8/layout/vList3#1"/>
    <dgm:cxn modelId="{1B7009DE-60A4-4FF5-AD08-8035A3D9FE92}" type="presOf" srcId="{11EA19A7-DAC7-44C1-896D-D1734CE0F7C7}" destId="{E2F098A8-A9B9-4B89-831E-0898ADBF3C8E}" srcOrd="0" destOrd="0" presId="urn:microsoft.com/office/officeart/2005/8/layout/vList3#1"/>
    <dgm:cxn modelId="{AD95BDE6-D8B4-4460-ABB7-85718C42FC1B}" type="presOf" srcId="{0EB576CD-3E03-467D-B585-9CC3C81C8D5A}" destId="{B81F5A86-9533-4B2F-9714-FECB589C6ABA}" srcOrd="0" destOrd="0" presId="urn:microsoft.com/office/officeart/2005/8/layout/vList3#1"/>
    <dgm:cxn modelId="{258C486B-A8B0-47DD-A35E-CBBB3830AE35}" srcId="{42D3231A-9D07-4DFE-82EE-43ACCB4FA234}" destId="{0EB576CD-3E03-467D-B585-9CC3C81C8D5A}" srcOrd="0" destOrd="0" parTransId="{3382A04C-2FEA-4E54-858E-6CEB4B1164D3}" sibTransId="{17EE2669-DACF-49F9-8F8B-8ABCAA17C8C8}"/>
    <dgm:cxn modelId="{F3C867CA-7AC6-41A7-A3CC-403E9A18DC0A}" srcId="{42D3231A-9D07-4DFE-82EE-43ACCB4FA234}" destId="{11EA19A7-DAC7-44C1-896D-D1734CE0F7C7}" srcOrd="1" destOrd="0" parTransId="{D9BE8B06-8E9C-414B-B072-C41FA5B6263A}" sibTransId="{7B0FC3C6-FD0A-4618-8867-AC674BD31A1A}"/>
    <dgm:cxn modelId="{4E422573-E499-419F-9897-7665AFE46051}" type="presOf" srcId="{7E5D067E-4D25-4842-BC93-86543E84FC68}" destId="{DE89D2D4-8922-4BD7-9C5D-580D40D64197}" srcOrd="0" destOrd="0" presId="urn:microsoft.com/office/officeart/2005/8/layout/vList3#1"/>
    <dgm:cxn modelId="{954EBAD6-5E9C-4EA6-9447-080044B7E9B8}" srcId="{42D3231A-9D07-4DFE-82EE-43ACCB4FA234}" destId="{7E5D067E-4D25-4842-BC93-86543E84FC68}" srcOrd="2" destOrd="0" parTransId="{D49BA37C-49AB-40E6-BE7F-EFC1501A7CA3}" sibTransId="{DB17A189-94EE-4AD0-835A-3D5F7C4D9343}"/>
    <dgm:cxn modelId="{16E22436-A93E-412F-ADC2-5808ED049671}" type="presParOf" srcId="{75851642-2687-41AB-8EB7-8327A882CB1C}" destId="{1A711193-15FB-4F05-BB3D-87CA41C6C579}" srcOrd="0" destOrd="0" presId="urn:microsoft.com/office/officeart/2005/8/layout/vList3#1"/>
    <dgm:cxn modelId="{9574E1C7-2BD2-49FD-B1BD-1847E539D71B}" type="presParOf" srcId="{1A711193-15FB-4F05-BB3D-87CA41C6C579}" destId="{B7BD4E7D-54BC-4247-A064-3B648DEF2160}" srcOrd="0" destOrd="0" presId="urn:microsoft.com/office/officeart/2005/8/layout/vList3#1"/>
    <dgm:cxn modelId="{B9A74A44-F124-4B81-9BE0-131DF5B15F79}" type="presParOf" srcId="{1A711193-15FB-4F05-BB3D-87CA41C6C579}" destId="{B81F5A86-9533-4B2F-9714-FECB589C6ABA}" srcOrd="1" destOrd="0" presId="urn:microsoft.com/office/officeart/2005/8/layout/vList3#1"/>
    <dgm:cxn modelId="{2C3922F8-45CA-4E23-9E6F-5D28766A4BE4}" type="presParOf" srcId="{75851642-2687-41AB-8EB7-8327A882CB1C}" destId="{90630A6E-78F3-4811-973E-9702599ABCBD}" srcOrd="1" destOrd="0" presId="urn:microsoft.com/office/officeart/2005/8/layout/vList3#1"/>
    <dgm:cxn modelId="{F1BEC29F-8D7E-4176-9952-AFB3572A96C8}" type="presParOf" srcId="{75851642-2687-41AB-8EB7-8327A882CB1C}" destId="{111762C6-E8C8-4B21-9C32-A46AF4B51CB6}" srcOrd="2" destOrd="0" presId="urn:microsoft.com/office/officeart/2005/8/layout/vList3#1"/>
    <dgm:cxn modelId="{56E084A1-C631-4306-9188-87D80A54D0AD}" type="presParOf" srcId="{111762C6-E8C8-4B21-9C32-A46AF4B51CB6}" destId="{21AD2774-2244-4D28-A5E2-BE953D4DFDA7}" srcOrd="0" destOrd="0" presId="urn:microsoft.com/office/officeart/2005/8/layout/vList3#1"/>
    <dgm:cxn modelId="{A2199FEE-BA4C-4AC8-9673-059E25CCAD8D}" type="presParOf" srcId="{111762C6-E8C8-4B21-9C32-A46AF4B51CB6}" destId="{E2F098A8-A9B9-4B89-831E-0898ADBF3C8E}" srcOrd="1" destOrd="0" presId="urn:microsoft.com/office/officeart/2005/8/layout/vList3#1"/>
    <dgm:cxn modelId="{6A6AE19C-20DA-477C-B159-55FF9819B071}" type="presParOf" srcId="{75851642-2687-41AB-8EB7-8327A882CB1C}" destId="{0DD2CAEE-D7AF-45A7-BD16-8BE7E5FC7D76}" srcOrd="3" destOrd="0" presId="urn:microsoft.com/office/officeart/2005/8/layout/vList3#1"/>
    <dgm:cxn modelId="{08D79761-1C0B-4504-8A9E-9027D991BDB0}" type="presParOf" srcId="{75851642-2687-41AB-8EB7-8327A882CB1C}" destId="{39A622AF-36F6-4BE3-A627-A02CD9694DA5}" srcOrd="4" destOrd="0" presId="urn:microsoft.com/office/officeart/2005/8/layout/vList3#1"/>
    <dgm:cxn modelId="{3AAA33C6-0FA0-4C4C-A549-AF2B86C8E501}" type="presParOf" srcId="{39A622AF-36F6-4BE3-A627-A02CD9694DA5}" destId="{AED049DA-57FE-4165-833A-58FC49FEC986}" srcOrd="0" destOrd="0" presId="urn:microsoft.com/office/officeart/2005/8/layout/vList3#1"/>
    <dgm:cxn modelId="{3C7D6F71-BF08-42E6-9538-7BAA084412F0}" type="presParOf" srcId="{39A622AF-36F6-4BE3-A627-A02CD9694DA5}" destId="{DE89D2D4-8922-4BD7-9C5D-580D40D6419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BED852-299C-4F5B-B207-A0BDB898E8D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l-GR"/>
        </a:p>
      </dgm:t>
    </dgm:pt>
    <dgm:pt modelId="{01785070-88D4-4122-AC03-E4BEB6A32A0C}">
      <dgm:prSet custT="1"/>
      <dgm:spPr/>
      <dgm:t>
        <a:bodyPr/>
        <a:lstStyle/>
        <a:p>
          <a:pPr rtl="0"/>
          <a:r>
            <a:rPr lang="el-GR" sz="2400" smtClean="0"/>
            <a:t>55 μαθήματα με 160 Δ.Μ. και 240 </a:t>
          </a:r>
          <a:r>
            <a:rPr lang="en-US" sz="2400" smtClean="0"/>
            <a:t>ECTS</a:t>
          </a:r>
          <a:endParaRPr lang="el-GR" sz="2400"/>
        </a:p>
      </dgm:t>
    </dgm:pt>
    <dgm:pt modelId="{78557527-C482-40F5-A516-5B4975380AAD}" type="parTrans" cxnId="{D885A64F-FEAD-428A-848B-0DB8FC892DE9}">
      <dgm:prSet/>
      <dgm:spPr/>
      <dgm:t>
        <a:bodyPr/>
        <a:lstStyle/>
        <a:p>
          <a:endParaRPr lang="el-GR"/>
        </a:p>
      </dgm:t>
    </dgm:pt>
    <dgm:pt modelId="{34C362A8-FA80-4048-A1DD-3892646B7AE1}" type="sibTrans" cxnId="{D885A64F-FEAD-428A-848B-0DB8FC892DE9}">
      <dgm:prSet/>
      <dgm:spPr/>
      <dgm:t>
        <a:bodyPr/>
        <a:lstStyle/>
        <a:p>
          <a:endParaRPr lang="el-GR"/>
        </a:p>
      </dgm:t>
    </dgm:pt>
    <dgm:pt modelId="{1BA11113-9E87-4BAD-9925-8D1707F57B89}">
      <dgm:prSet custT="1"/>
      <dgm:spPr/>
      <dgm:t>
        <a:bodyPr/>
        <a:lstStyle/>
        <a:p>
          <a:pPr rtl="0"/>
          <a:r>
            <a:rPr lang="el-GR" sz="2400" smtClean="0"/>
            <a:t>26 υποχρεωτικά</a:t>
          </a:r>
          <a:endParaRPr lang="el-GR" sz="2400"/>
        </a:p>
      </dgm:t>
    </dgm:pt>
    <dgm:pt modelId="{303BEFBF-C8F0-483F-9E3F-2B7C1F27D188}" type="parTrans" cxnId="{8114CBD2-176F-4593-8E90-B8785A547FEE}">
      <dgm:prSet/>
      <dgm:spPr/>
      <dgm:t>
        <a:bodyPr/>
        <a:lstStyle/>
        <a:p>
          <a:endParaRPr lang="el-GR"/>
        </a:p>
      </dgm:t>
    </dgm:pt>
    <dgm:pt modelId="{24ED94BE-7EDE-4E9A-BAF0-F5C713B125FD}" type="sibTrans" cxnId="{8114CBD2-176F-4593-8E90-B8785A547FEE}">
      <dgm:prSet/>
      <dgm:spPr/>
      <dgm:t>
        <a:bodyPr/>
        <a:lstStyle/>
        <a:p>
          <a:endParaRPr lang="el-GR"/>
        </a:p>
      </dgm:t>
    </dgm:pt>
    <dgm:pt modelId="{8B65BE14-9852-4DEA-ACAF-021AAC21BB50}">
      <dgm:prSet custT="1"/>
      <dgm:spPr/>
      <dgm:t>
        <a:bodyPr/>
        <a:lstStyle/>
        <a:p>
          <a:pPr rtl="0"/>
          <a:r>
            <a:rPr lang="el-GR" sz="2400" smtClean="0"/>
            <a:t>21 κατ’ επιλογήν υποχρεωτικά</a:t>
          </a:r>
          <a:endParaRPr lang="el-GR" sz="2400"/>
        </a:p>
      </dgm:t>
    </dgm:pt>
    <dgm:pt modelId="{D327057E-C590-4FDE-9120-353C1BCDA6CB}" type="parTrans" cxnId="{29170005-8B26-4517-AD2F-713383BB690E}">
      <dgm:prSet/>
      <dgm:spPr/>
      <dgm:t>
        <a:bodyPr/>
        <a:lstStyle/>
        <a:p>
          <a:endParaRPr lang="el-GR"/>
        </a:p>
      </dgm:t>
    </dgm:pt>
    <dgm:pt modelId="{F51C34BC-6EFB-4BAA-8C4E-5CECB6EAC179}" type="sibTrans" cxnId="{29170005-8B26-4517-AD2F-713383BB690E}">
      <dgm:prSet/>
      <dgm:spPr/>
      <dgm:t>
        <a:bodyPr/>
        <a:lstStyle/>
        <a:p>
          <a:endParaRPr lang="el-GR"/>
        </a:p>
      </dgm:t>
    </dgm:pt>
    <dgm:pt modelId="{8C840B60-5F4D-44DE-ABC5-FF05648F828B}">
      <dgm:prSet custT="1"/>
      <dgm:spPr/>
      <dgm:t>
        <a:bodyPr/>
        <a:lstStyle/>
        <a:p>
          <a:pPr rtl="0"/>
          <a:r>
            <a:rPr lang="el-GR" sz="2400" smtClean="0"/>
            <a:t>8 επιλεγόμενα</a:t>
          </a:r>
          <a:endParaRPr lang="el-GR" sz="2400"/>
        </a:p>
      </dgm:t>
    </dgm:pt>
    <dgm:pt modelId="{9262F9EB-C634-404B-9175-41367E86A299}" type="parTrans" cxnId="{B267C043-D27F-4D7B-9152-423E47F1A52F}">
      <dgm:prSet/>
      <dgm:spPr/>
      <dgm:t>
        <a:bodyPr/>
        <a:lstStyle/>
        <a:p>
          <a:endParaRPr lang="el-GR"/>
        </a:p>
      </dgm:t>
    </dgm:pt>
    <dgm:pt modelId="{A75857CC-4805-4FDF-AB82-EE3C5A37ADD2}" type="sibTrans" cxnId="{B267C043-D27F-4D7B-9152-423E47F1A52F}">
      <dgm:prSet/>
      <dgm:spPr/>
      <dgm:t>
        <a:bodyPr/>
        <a:lstStyle/>
        <a:p>
          <a:endParaRPr lang="el-GR"/>
        </a:p>
      </dgm:t>
    </dgm:pt>
    <dgm:pt modelId="{C5E8C148-7348-4B67-B00F-1CA963E8C80D}" type="pres">
      <dgm:prSet presAssocID="{D1BED852-299C-4F5B-B207-A0BDB898E8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A08997D-96F4-4F3B-B868-B0141DA9C8F0}" type="pres">
      <dgm:prSet presAssocID="{01785070-88D4-4122-AC03-E4BEB6A32A0C}" presName="circle1" presStyleLbl="node1" presStyleIdx="0" presStyleCnt="4"/>
      <dgm:spPr/>
    </dgm:pt>
    <dgm:pt modelId="{0D9FD76F-763D-4E18-8D42-2966E96A82BA}" type="pres">
      <dgm:prSet presAssocID="{01785070-88D4-4122-AC03-E4BEB6A32A0C}" presName="space" presStyleCnt="0"/>
      <dgm:spPr/>
    </dgm:pt>
    <dgm:pt modelId="{4F36EC2C-3551-43A1-80C6-439BCFBFF627}" type="pres">
      <dgm:prSet presAssocID="{01785070-88D4-4122-AC03-E4BEB6A32A0C}" presName="rect1" presStyleLbl="alignAcc1" presStyleIdx="0" presStyleCnt="4" custScaleY="111877" custLinFactNeighborX="374" custLinFactNeighborY="-538"/>
      <dgm:spPr/>
      <dgm:t>
        <a:bodyPr/>
        <a:lstStyle/>
        <a:p>
          <a:endParaRPr lang="el-GR"/>
        </a:p>
      </dgm:t>
    </dgm:pt>
    <dgm:pt modelId="{29C3DCB0-0C65-4AED-ABD8-1327C4751E80}" type="pres">
      <dgm:prSet presAssocID="{1BA11113-9E87-4BAD-9925-8D1707F57B89}" presName="vertSpace2" presStyleLbl="node1" presStyleIdx="0" presStyleCnt="4"/>
      <dgm:spPr/>
    </dgm:pt>
    <dgm:pt modelId="{7DDAD5A4-F41A-430D-9539-DAF37C4B0ABC}" type="pres">
      <dgm:prSet presAssocID="{1BA11113-9E87-4BAD-9925-8D1707F57B89}" presName="circle2" presStyleLbl="node1" presStyleIdx="1" presStyleCnt="4"/>
      <dgm:spPr/>
    </dgm:pt>
    <dgm:pt modelId="{6A4B1988-6334-4FEE-BF8D-7E9820C27738}" type="pres">
      <dgm:prSet presAssocID="{1BA11113-9E87-4BAD-9925-8D1707F57B89}" presName="rect2" presStyleLbl="alignAcc1" presStyleIdx="1" presStyleCnt="4"/>
      <dgm:spPr/>
      <dgm:t>
        <a:bodyPr/>
        <a:lstStyle/>
        <a:p>
          <a:endParaRPr lang="el-GR"/>
        </a:p>
      </dgm:t>
    </dgm:pt>
    <dgm:pt modelId="{FB72B017-3647-4FDE-9FF6-6C95A19808A8}" type="pres">
      <dgm:prSet presAssocID="{8B65BE14-9852-4DEA-ACAF-021AAC21BB50}" presName="vertSpace3" presStyleLbl="node1" presStyleIdx="1" presStyleCnt="4"/>
      <dgm:spPr/>
    </dgm:pt>
    <dgm:pt modelId="{C1BE753B-B5EB-492A-B81F-8C628B391E10}" type="pres">
      <dgm:prSet presAssocID="{8B65BE14-9852-4DEA-ACAF-021AAC21BB50}" presName="circle3" presStyleLbl="node1" presStyleIdx="2" presStyleCnt="4"/>
      <dgm:spPr/>
    </dgm:pt>
    <dgm:pt modelId="{B3D2669D-E069-4FF5-B9F0-77FBA217BBB2}" type="pres">
      <dgm:prSet presAssocID="{8B65BE14-9852-4DEA-ACAF-021AAC21BB50}" presName="rect3" presStyleLbl="alignAcc1" presStyleIdx="2" presStyleCnt="4"/>
      <dgm:spPr/>
      <dgm:t>
        <a:bodyPr/>
        <a:lstStyle/>
        <a:p>
          <a:endParaRPr lang="el-GR"/>
        </a:p>
      </dgm:t>
    </dgm:pt>
    <dgm:pt modelId="{949B232B-0545-4979-B69D-0F3483985104}" type="pres">
      <dgm:prSet presAssocID="{8C840B60-5F4D-44DE-ABC5-FF05648F828B}" presName="vertSpace4" presStyleLbl="node1" presStyleIdx="2" presStyleCnt="4"/>
      <dgm:spPr/>
    </dgm:pt>
    <dgm:pt modelId="{58F84961-1750-4E0E-8EFF-57B5A629BCD0}" type="pres">
      <dgm:prSet presAssocID="{8C840B60-5F4D-44DE-ABC5-FF05648F828B}" presName="circle4" presStyleLbl="node1" presStyleIdx="3" presStyleCnt="4"/>
      <dgm:spPr/>
    </dgm:pt>
    <dgm:pt modelId="{7E7899BE-11D7-4FA0-83B0-095327E6ACE6}" type="pres">
      <dgm:prSet presAssocID="{8C840B60-5F4D-44DE-ABC5-FF05648F828B}" presName="rect4" presStyleLbl="alignAcc1" presStyleIdx="3" presStyleCnt="4"/>
      <dgm:spPr/>
      <dgm:t>
        <a:bodyPr/>
        <a:lstStyle/>
        <a:p>
          <a:endParaRPr lang="el-GR"/>
        </a:p>
      </dgm:t>
    </dgm:pt>
    <dgm:pt modelId="{7CD7B474-EA69-46A6-BF05-4C8F5AAAAF1D}" type="pres">
      <dgm:prSet presAssocID="{01785070-88D4-4122-AC03-E4BEB6A32A0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12C1079-F851-41E3-899F-BBDEA5E15169}" type="pres">
      <dgm:prSet presAssocID="{1BA11113-9E87-4BAD-9925-8D1707F57B8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5EA0D7-ACBE-4CD8-8E72-434CF927EB78}" type="pres">
      <dgm:prSet presAssocID="{8B65BE14-9852-4DEA-ACAF-021AAC21BB5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A6A40E-BAF9-4ACE-9262-3D05E52DE040}" type="pres">
      <dgm:prSet presAssocID="{8C840B60-5F4D-44DE-ABC5-FF05648F828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B347142-2E05-4C0D-A27B-0A1151DE0434}" type="presOf" srcId="{1BA11113-9E87-4BAD-9925-8D1707F57B89}" destId="{312C1079-F851-41E3-899F-BBDEA5E15169}" srcOrd="1" destOrd="0" presId="urn:microsoft.com/office/officeart/2005/8/layout/target3"/>
    <dgm:cxn modelId="{818F43A7-DB40-4C93-B7F7-781E52D99E61}" type="presOf" srcId="{8B65BE14-9852-4DEA-ACAF-021AAC21BB50}" destId="{6F5EA0D7-ACBE-4CD8-8E72-434CF927EB78}" srcOrd="1" destOrd="0" presId="urn:microsoft.com/office/officeart/2005/8/layout/target3"/>
    <dgm:cxn modelId="{B267C043-D27F-4D7B-9152-423E47F1A52F}" srcId="{D1BED852-299C-4F5B-B207-A0BDB898E8DD}" destId="{8C840B60-5F4D-44DE-ABC5-FF05648F828B}" srcOrd="3" destOrd="0" parTransId="{9262F9EB-C634-404B-9175-41367E86A299}" sibTransId="{A75857CC-4805-4FDF-AB82-EE3C5A37ADD2}"/>
    <dgm:cxn modelId="{60031725-35F8-4A9E-957E-D17B2FC332A5}" type="presOf" srcId="{8C840B60-5F4D-44DE-ABC5-FF05648F828B}" destId="{EAA6A40E-BAF9-4ACE-9262-3D05E52DE040}" srcOrd="1" destOrd="0" presId="urn:microsoft.com/office/officeart/2005/8/layout/target3"/>
    <dgm:cxn modelId="{B260BC5C-7D87-4C34-8666-85DB0E407C64}" type="presOf" srcId="{8B65BE14-9852-4DEA-ACAF-021AAC21BB50}" destId="{B3D2669D-E069-4FF5-B9F0-77FBA217BBB2}" srcOrd="0" destOrd="0" presId="urn:microsoft.com/office/officeart/2005/8/layout/target3"/>
    <dgm:cxn modelId="{DCA1BD80-5056-4D9F-A8E5-5C8BB18B26E7}" type="presOf" srcId="{01785070-88D4-4122-AC03-E4BEB6A32A0C}" destId="{7CD7B474-EA69-46A6-BF05-4C8F5AAAAF1D}" srcOrd="1" destOrd="0" presId="urn:microsoft.com/office/officeart/2005/8/layout/target3"/>
    <dgm:cxn modelId="{8114CBD2-176F-4593-8E90-B8785A547FEE}" srcId="{D1BED852-299C-4F5B-B207-A0BDB898E8DD}" destId="{1BA11113-9E87-4BAD-9925-8D1707F57B89}" srcOrd="1" destOrd="0" parTransId="{303BEFBF-C8F0-483F-9E3F-2B7C1F27D188}" sibTransId="{24ED94BE-7EDE-4E9A-BAF0-F5C713B125FD}"/>
    <dgm:cxn modelId="{D885A64F-FEAD-428A-848B-0DB8FC892DE9}" srcId="{D1BED852-299C-4F5B-B207-A0BDB898E8DD}" destId="{01785070-88D4-4122-AC03-E4BEB6A32A0C}" srcOrd="0" destOrd="0" parTransId="{78557527-C482-40F5-A516-5B4975380AAD}" sibTransId="{34C362A8-FA80-4048-A1DD-3892646B7AE1}"/>
    <dgm:cxn modelId="{ABB8A825-0BB9-40D1-9603-66A5D15CB55A}" type="presOf" srcId="{1BA11113-9E87-4BAD-9925-8D1707F57B89}" destId="{6A4B1988-6334-4FEE-BF8D-7E9820C27738}" srcOrd="0" destOrd="0" presId="urn:microsoft.com/office/officeart/2005/8/layout/target3"/>
    <dgm:cxn modelId="{1A05A71B-0B5B-48A3-9C30-2A05AE5610A3}" type="presOf" srcId="{8C840B60-5F4D-44DE-ABC5-FF05648F828B}" destId="{7E7899BE-11D7-4FA0-83B0-095327E6ACE6}" srcOrd="0" destOrd="0" presId="urn:microsoft.com/office/officeart/2005/8/layout/target3"/>
    <dgm:cxn modelId="{29170005-8B26-4517-AD2F-713383BB690E}" srcId="{D1BED852-299C-4F5B-B207-A0BDB898E8DD}" destId="{8B65BE14-9852-4DEA-ACAF-021AAC21BB50}" srcOrd="2" destOrd="0" parTransId="{D327057E-C590-4FDE-9120-353C1BCDA6CB}" sibTransId="{F51C34BC-6EFB-4BAA-8C4E-5CECB6EAC179}"/>
    <dgm:cxn modelId="{013C7CB1-25B3-43E0-B53C-7AF1E0FB6ECB}" type="presOf" srcId="{D1BED852-299C-4F5B-B207-A0BDB898E8DD}" destId="{C5E8C148-7348-4B67-B00F-1CA963E8C80D}" srcOrd="0" destOrd="0" presId="urn:microsoft.com/office/officeart/2005/8/layout/target3"/>
    <dgm:cxn modelId="{E492085B-4210-4A68-9B4B-1603E6EEBBE5}" type="presOf" srcId="{01785070-88D4-4122-AC03-E4BEB6A32A0C}" destId="{4F36EC2C-3551-43A1-80C6-439BCFBFF627}" srcOrd="0" destOrd="0" presId="urn:microsoft.com/office/officeart/2005/8/layout/target3"/>
    <dgm:cxn modelId="{7895C66E-E58F-406B-BC8B-9176C6C6189F}" type="presParOf" srcId="{C5E8C148-7348-4B67-B00F-1CA963E8C80D}" destId="{DA08997D-96F4-4F3B-B868-B0141DA9C8F0}" srcOrd="0" destOrd="0" presId="urn:microsoft.com/office/officeart/2005/8/layout/target3"/>
    <dgm:cxn modelId="{527407A3-694F-481A-9712-A21DDD3FE650}" type="presParOf" srcId="{C5E8C148-7348-4B67-B00F-1CA963E8C80D}" destId="{0D9FD76F-763D-4E18-8D42-2966E96A82BA}" srcOrd="1" destOrd="0" presId="urn:microsoft.com/office/officeart/2005/8/layout/target3"/>
    <dgm:cxn modelId="{69AB6CD1-5C7D-4C78-B468-59096DAC1982}" type="presParOf" srcId="{C5E8C148-7348-4B67-B00F-1CA963E8C80D}" destId="{4F36EC2C-3551-43A1-80C6-439BCFBFF627}" srcOrd="2" destOrd="0" presId="urn:microsoft.com/office/officeart/2005/8/layout/target3"/>
    <dgm:cxn modelId="{3853E2BF-B59D-426C-9580-96F95C3D34BA}" type="presParOf" srcId="{C5E8C148-7348-4B67-B00F-1CA963E8C80D}" destId="{29C3DCB0-0C65-4AED-ABD8-1327C4751E80}" srcOrd="3" destOrd="0" presId="urn:microsoft.com/office/officeart/2005/8/layout/target3"/>
    <dgm:cxn modelId="{45C2DF81-71A5-4049-BC22-8568D6393429}" type="presParOf" srcId="{C5E8C148-7348-4B67-B00F-1CA963E8C80D}" destId="{7DDAD5A4-F41A-430D-9539-DAF37C4B0ABC}" srcOrd="4" destOrd="0" presId="urn:microsoft.com/office/officeart/2005/8/layout/target3"/>
    <dgm:cxn modelId="{D7D75021-AAE1-4B09-9387-CD05766679C9}" type="presParOf" srcId="{C5E8C148-7348-4B67-B00F-1CA963E8C80D}" destId="{6A4B1988-6334-4FEE-BF8D-7E9820C27738}" srcOrd="5" destOrd="0" presId="urn:microsoft.com/office/officeart/2005/8/layout/target3"/>
    <dgm:cxn modelId="{A59BD50C-7F8A-43DF-A2BC-201DFB9B6A72}" type="presParOf" srcId="{C5E8C148-7348-4B67-B00F-1CA963E8C80D}" destId="{FB72B017-3647-4FDE-9FF6-6C95A19808A8}" srcOrd="6" destOrd="0" presId="urn:microsoft.com/office/officeart/2005/8/layout/target3"/>
    <dgm:cxn modelId="{06776DA4-7203-4BEB-A459-FF9C6CCBCEC1}" type="presParOf" srcId="{C5E8C148-7348-4B67-B00F-1CA963E8C80D}" destId="{C1BE753B-B5EB-492A-B81F-8C628B391E10}" srcOrd="7" destOrd="0" presId="urn:microsoft.com/office/officeart/2005/8/layout/target3"/>
    <dgm:cxn modelId="{653FD267-59B5-4753-84D3-509C0CA3389D}" type="presParOf" srcId="{C5E8C148-7348-4B67-B00F-1CA963E8C80D}" destId="{B3D2669D-E069-4FF5-B9F0-77FBA217BBB2}" srcOrd="8" destOrd="0" presId="urn:microsoft.com/office/officeart/2005/8/layout/target3"/>
    <dgm:cxn modelId="{E0DC17AB-6DE0-478E-821C-31C67C45D7E4}" type="presParOf" srcId="{C5E8C148-7348-4B67-B00F-1CA963E8C80D}" destId="{949B232B-0545-4979-B69D-0F3483985104}" srcOrd="9" destOrd="0" presId="urn:microsoft.com/office/officeart/2005/8/layout/target3"/>
    <dgm:cxn modelId="{E6555060-A422-42B2-9473-A2E44FFAF3D1}" type="presParOf" srcId="{C5E8C148-7348-4B67-B00F-1CA963E8C80D}" destId="{58F84961-1750-4E0E-8EFF-57B5A629BCD0}" srcOrd="10" destOrd="0" presId="urn:microsoft.com/office/officeart/2005/8/layout/target3"/>
    <dgm:cxn modelId="{AF0A14E6-111A-435E-AFCF-E95E5EB727D1}" type="presParOf" srcId="{C5E8C148-7348-4B67-B00F-1CA963E8C80D}" destId="{7E7899BE-11D7-4FA0-83B0-095327E6ACE6}" srcOrd="11" destOrd="0" presId="urn:microsoft.com/office/officeart/2005/8/layout/target3"/>
    <dgm:cxn modelId="{58ECA3A2-0FF8-4BB1-AFB4-E4F4AF78F0FE}" type="presParOf" srcId="{C5E8C148-7348-4B67-B00F-1CA963E8C80D}" destId="{7CD7B474-EA69-46A6-BF05-4C8F5AAAAF1D}" srcOrd="12" destOrd="0" presId="urn:microsoft.com/office/officeart/2005/8/layout/target3"/>
    <dgm:cxn modelId="{C710CC5F-14F6-443D-8970-370F7C359AD7}" type="presParOf" srcId="{C5E8C148-7348-4B67-B00F-1CA963E8C80D}" destId="{312C1079-F851-41E3-899F-BBDEA5E15169}" srcOrd="13" destOrd="0" presId="urn:microsoft.com/office/officeart/2005/8/layout/target3"/>
    <dgm:cxn modelId="{BA47BF53-6464-483D-8ABA-FA38C587A77B}" type="presParOf" srcId="{C5E8C148-7348-4B67-B00F-1CA963E8C80D}" destId="{6F5EA0D7-ACBE-4CD8-8E72-434CF927EB78}" srcOrd="14" destOrd="0" presId="urn:microsoft.com/office/officeart/2005/8/layout/target3"/>
    <dgm:cxn modelId="{2B2D6285-87AB-46A3-9129-316D3AE45D46}" type="presParOf" srcId="{C5E8C148-7348-4B67-B00F-1CA963E8C80D}" destId="{EAA6A40E-BAF9-4ACE-9262-3D05E52DE040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9017CF-01F0-4F49-85FC-3AE3373A05B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l-GR"/>
        </a:p>
      </dgm:t>
    </dgm:pt>
    <dgm:pt modelId="{C7E404F2-844D-4210-AEDB-F26ED3C9FCDF}">
      <dgm:prSet custT="1"/>
      <dgm:spPr/>
      <dgm:t>
        <a:bodyPr/>
        <a:lstStyle/>
        <a:p>
          <a:pPr rtl="0"/>
          <a:r>
            <a:rPr lang="el-GR" sz="2400" smtClean="0"/>
            <a:t>Καταμερισμός του αντικειμένου ενός μαθήματος σε δύο ή τρία με λιγότερες ώρες ανά μάθημα.</a:t>
          </a:r>
          <a:endParaRPr lang="el-GR" sz="2400"/>
        </a:p>
      </dgm:t>
    </dgm:pt>
    <dgm:pt modelId="{F5866219-D13C-4E47-AA69-3987843F6877}" type="parTrans" cxnId="{C333136C-CC98-4C71-A772-0A93E348CB73}">
      <dgm:prSet/>
      <dgm:spPr/>
      <dgm:t>
        <a:bodyPr/>
        <a:lstStyle/>
        <a:p>
          <a:endParaRPr lang="el-GR"/>
        </a:p>
      </dgm:t>
    </dgm:pt>
    <dgm:pt modelId="{008F552F-BEED-404D-8446-E49C7BB4F4DD}" type="sibTrans" cxnId="{C333136C-CC98-4C71-A772-0A93E348CB73}">
      <dgm:prSet/>
      <dgm:spPr/>
      <dgm:t>
        <a:bodyPr/>
        <a:lstStyle/>
        <a:p>
          <a:endParaRPr lang="el-GR"/>
        </a:p>
      </dgm:t>
    </dgm:pt>
    <dgm:pt modelId="{F56A3C4A-D987-4DE7-8617-981A7D274C50}">
      <dgm:prSet custT="1"/>
      <dgm:spPr/>
      <dgm:t>
        <a:bodyPr/>
        <a:lstStyle/>
        <a:p>
          <a:pPr rtl="0"/>
          <a:r>
            <a:rPr lang="el-GR" sz="2400" smtClean="0"/>
            <a:t>Άνιση κατανομή μαθημάτων ανά εξάμηνο.</a:t>
          </a:r>
          <a:endParaRPr lang="el-GR" sz="2400"/>
        </a:p>
      </dgm:t>
    </dgm:pt>
    <dgm:pt modelId="{1D1C2C31-69A9-4FC3-990D-B7957D424478}" type="parTrans" cxnId="{A33AE7D9-4277-4048-B143-66F292B43998}">
      <dgm:prSet/>
      <dgm:spPr/>
      <dgm:t>
        <a:bodyPr/>
        <a:lstStyle/>
        <a:p>
          <a:endParaRPr lang="el-GR"/>
        </a:p>
      </dgm:t>
    </dgm:pt>
    <dgm:pt modelId="{B444B0D3-AE8A-4F3F-8522-CDB0B6CEADBD}" type="sibTrans" cxnId="{A33AE7D9-4277-4048-B143-66F292B43998}">
      <dgm:prSet/>
      <dgm:spPr/>
      <dgm:t>
        <a:bodyPr/>
        <a:lstStyle/>
        <a:p>
          <a:endParaRPr lang="el-GR"/>
        </a:p>
      </dgm:t>
    </dgm:pt>
    <dgm:pt modelId="{FC2063E2-A867-499D-A450-A4B2E5AD86CF}">
      <dgm:prSet custT="1"/>
      <dgm:spPr/>
      <dgm:t>
        <a:bodyPr/>
        <a:lstStyle/>
        <a:p>
          <a:pPr rtl="0"/>
          <a:r>
            <a:rPr lang="el-GR" sz="2400" smtClean="0"/>
            <a:t>Ανελαστικότητα στις επιλογές των μαθημάτων.</a:t>
          </a:r>
          <a:endParaRPr lang="el-GR" sz="2400"/>
        </a:p>
      </dgm:t>
    </dgm:pt>
    <dgm:pt modelId="{2757885F-CCC2-4989-BB87-95D64F5E23C7}" type="parTrans" cxnId="{56933702-E4DD-4240-B708-B51FCBAFC682}">
      <dgm:prSet/>
      <dgm:spPr/>
      <dgm:t>
        <a:bodyPr/>
        <a:lstStyle/>
        <a:p>
          <a:endParaRPr lang="el-GR"/>
        </a:p>
      </dgm:t>
    </dgm:pt>
    <dgm:pt modelId="{F8B41230-4F03-451A-A8E0-BBA0D7EA95F8}" type="sibTrans" cxnId="{56933702-E4DD-4240-B708-B51FCBAFC682}">
      <dgm:prSet/>
      <dgm:spPr/>
      <dgm:t>
        <a:bodyPr/>
        <a:lstStyle/>
        <a:p>
          <a:endParaRPr lang="el-GR"/>
        </a:p>
      </dgm:t>
    </dgm:pt>
    <dgm:pt modelId="{71C7776E-FAD7-420E-9E9D-287DD3FEE11A}" type="pres">
      <dgm:prSet presAssocID="{799017CF-01F0-4F49-85FC-3AE3373A05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C22CA5E-04C5-41CA-A0D7-73F93D318744}" type="pres">
      <dgm:prSet presAssocID="{C7E404F2-844D-4210-AEDB-F26ED3C9FC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238085-5512-4BD4-9C25-65DFBF0751E2}" type="pres">
      <dgm:prSet presAssocID="{008F552F-BEED-404D-8446-E49C7BB4F4DD}" presName="spacer" presStyleCnt="0"/>
      <dgm:spPr/>
    </dgm:pt>
    <dgm:pt modelId="{B61BC529-6E9B-4616-8343-F6A72FC4AE9F}" type="pres">
      <dgm:prSet presAssocID="{F56A3C4A-D987-4DE7-8617-981A7D274C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70BAF2-332C-45FC-8CF5-4351577E4972}" type="pres">
      <dgm:prSet presAssocID="{B444B0D3-AE8A-4F3F-8522-CDB0B6CEADBD}" presName="spacer" presStyleCnt="0"/>
      <dgm:spPr/>
    </dgm:pt>
    <dgm:pt modelId="{6FF8B65E-B525-445B-A92D-95FC575EA7B0}" type="pres">
      <dgm:prSet presAssocID="{FC2063E2-A867-499D-A450-A4B2E5AD86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33AE7D9-4277-4048-B143-66F292B43998}" srcId="{799017CF-01F0-4F49-85FC-3AE3373A05BD}" destId="{F56A3C4A-D987-4DE7-8617-981A7D274C50}" srcOrd="1" destOrd="0" parTransId="{1D1C2C31-69A9-4FC3-990D-B7957D424478}" sibTransId="{B444B0D3-AE8A-4F3F-8522-CDB0B6CEADBD}"/>
    <dgm:cxn modelId="{7D743D64-C7FB-455F-ABCD-839D40F33850}" type="presOf" srcId="{F56A3C4A-D987-4DE7-8617-981A7D274C50}" destId="{B61BC529-6E9B-4616-8343-F6A72FC4AE9F}" srcOrd="0" destOrd="0" presId="urn:microsoft.com/office/officeart/2005/8/layout/vList2"/>
    <dgm:cxn modelId="{46D62143-9141-460A-A734-9C35A7B46097}" type="presOf" srcId="{C7E404F2-844D-4210-AEDB-F26ED3C9FCDF}" destId="{9C22CA5E-04C5-41CA-A0D7-73F93D318744}" srcOrd="0" destOrd="0" presId="urn:microsoft.com/office/officeart/2005/8/layout/vList2"/>
    <dgm:cxn modelId="{56933702-E4DD-4240-B708-B51FCBAFC682}" srcId="{799017CF-01F0-4F49-85FC-3AE3373A05BD}" destId="{FC2063E2-A867-499D-A450-A4B2E5AD86CF}" srcOrd="2" destOrd="0" parTransId="{2757885F-CCC2-4989-BB87-95D64F5E23C7}" sibTransId="{F8B41230-4F03-451A-A8E0-BBA0D7EA95F8}"/>
    <dgm:cxn modelId="{7E70A790-9E52-4796-B33B-F9934F5B7FE5}" type="presOf" srcId="{799017CF-01F0-4F49-85FC-3AE3373A05BD}" destId="{71C7776E-FAD7-420E-9E9D-287DD3FEE11A}" srcOrd="0" destOrd="0" presId="urn:microsoft.com/office/officeart/2005/8/layout/vList2"/>
    <dgm:cxn modelId="{A18CF3C6-57BC-42C9-A3DC-9358120B553C}" type="presOf" srcId="{FC2063E2-A867-499D-A450-A4B2E5AD86CF}" destId="{6FF8B65E-B525-445B-A92D-95FC575EA7B0}" srcOrd="0" destOrd="0" presId="urn:microsoft.com/office/officeart/2005/8/layout/vList2"/>
    <dgm:cxn modelId="{C333136C-CC98-4C71-A772-0A93E348CB73}" srcId="{799017CF-01F0-4F49-85FC-3AE3373A05BD}" destId="{C7E404F2-844D-4210-AEDB-F26ED3C9FCDF}" srcOrd="0" destOrd="0" parTransId="{F5866219-D13C-4E47-AA69-3987843F6877}" sibTransId="{008F552F-BEED-404D-8446-E49C7BB4F4DD}"/>
    <dgm:cxn modelId="{4F126A05-C38D-4025-BD4D-B9F8B90682C9}" type="presParOf" srcId="{71C7776E-FAD7-420E-9E9D-287DD3FEE11A}" destId="{9C22CA5E-04C5-41CA-A0D7-73F93D318744}" srcOrd="0" destOrd="0" presId="urn:microsoft.com/office/officeart/2005/8/layout/vList2"/>
    <dgm:cxn modelId="{610A6856-9A0C-49CB-8708-2BDD1DFCC155}" type="presParOf" srcId="{71C7776E-FAD7-420E-9E9D-287DD3FEE11A}" destId="{AB238085-5512-4BD4-9C25-65DFBF0751E2}" srcOrd="1" destOrd="0" presId="urn:microsoft.com/office/officeart/2005/8/layout/vList2"/>
    <dgm:cxn modelId="{0530263B-A514-46C2-8526-08801076DF52}" type="presParOf" srcId="{71C7776E-FAD7-420E-9E9D-287DD3FEE11A}" destId="{B61BC529-6E9B-4616-8343-F6A72FC4AE9F}" srcOrd="2" destOrd="0" presId="urn:microsoft.com/office/officeart/2005/8/layout/vList2"/>
    <dgm:cxn modelId="{979B1533-B40E-41AF-983D-5EADF92321BC}" type="presParOf" srcId="{71C7776E-FAD7-420E-9E9D-287DD3FEE11A}" destId="{4770BAF2-332C-45FC-8CF5-4351577E4972}" srcOrd="3" destOrd="0" presId="urn:microsoft.com/office/officeart/2005/8/layout/vList2"/>
    <dgm:cxn modelId="{4531B306-43ED-438C-AAAD-52EC067B2304}" type="presParOf" srcId="{71C7776E-FAD7-420E-9E9D-287DD3FEE11A}" destId="{6FF8B65E-B525-445B-A92D-95FC575EA7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147D15-FA81-4F5F-9D60-C8AED1F7B2C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0E495DBF-4750-4F23-B4D2-8199C1183B38}">
      <dgm:prSet custT="1"/>
      <dgm:spPr/>
      <dgm:t>
        <a:bodyPr/>
        <a:lstStyle/>
        <a:p>
          <a:r>
            <a:rPr lang="el-GR" sz="2400" smtClean="0"/>
            <a:t>Συγχώνευση ομοειδών μαθημάτων σε ένα με συμπύκνωση της ύλης και αύξηση των ωρών του. </a:t>
          </a:r>
          <a:endParaRPr lang="el-GR" sz="2400"/>
        </a:p>
      </dgm:t>
    </dgm:pt>
    <dgm:pt modelId="{D9342BA5-9B9A-4A8E-AEE6-39F7ED457FC2}" type="parTrans" cxnId="{3F8BE94F-91E2-4AF5-A6F8-7AD122727E8B}">
      <dgm:prSet/>
      <dgm:spPr/>
      <dgm:t>
        <a:bodyPr/>
        <a:lstStyle/>
        <a:p>
          <a:endParaRPr lang="el-GR"/>
        </a:p>
      </dgm:t>
    </dgm:pt>
    <dgm:pt modelId="{DA2A4458-6845-4491-96F3-DBED6DC61DE5}" type="sibTrans" cxnId="{3F8BE94F-91E2-4AF5-A6F8-7AD122727E8B}">
      <dgm:prSet/>
      <dgm:spPr/>
      <dgm:t>
        <a:bodyPr/>
        <a:lstStyle/>
        <a:p>
          <a:endParaRPr lang="el-GR"/>
        </a:p>
      </dgm:t>
    </dgm:pt>
    <dgm:pt modelId="{34866ADC-BB58-4280-93E1-830CD1ECAC21}">
      <dgm:prSet custT="1"/>
      <dgm:spPr/>
      <dgm:t>
        <a:bodyPr/>
        <a:lstStyle/>
        <a:p>
          <a:r>
            <a:rPr lang="el-GR" sz="2400" smtClean="0"/>
            <a:t>Συμμετρική κατανομή μαθημάτων:  7 ανά εξάμηνο, εκτός ενός με 6 μαθήματα. </a:t>
          </a:r>
          <a:endParaRPr lang="el-GR" sz="2400"/>
        </a:p>
      </dgm:t>
    </dgm:pt>
    <dgm:pt modelId="{1C5CB3B6-3912-4EE7-8677-2700D7E66ABA}" type="parTrans" cxnId="{5F234189-879F-4F65-BC38-1700C75CFDCA}">
      <dgm:prSet/>
      <dgm:spPr/>
      <dgm:t>
        <a:bodyPr/>
        <a:lstStyle/>
        <a:p>
          <a:endParaRPr lang="el-GR"/>
        </a:p>
      </dgm:t>
    </dgm:pt>
    <dgm:pt modelId="{A1910B87-8CF6-4666-A291-D5BFC0736EF9}" type="sibTrans" cxnId="{5F234189-879F-4F65-BC38-1700C75CFDCA}">
      <dgm:prSet/>
      <dgm:spPr/>
      <dgm:t>
        <a:bodyPr/>
        <a:lstStyle/>
        <a:p>
          <a:endParaRPr lang="el-GR"/>
        </a:p>
      </dgm:t>
    </dgm:pt>
    <dgm:pt modelId="{7138E8AD-1EE1-424C-9633-2D56944DD11F}">
      <dgm:prSet custT="1"/>
      <dgm:spPr/>
      <dgm:t>
        <a:bodyPr/>
        <a:lstStyle/>
        <a:p>
          <a:r>
            <a:rPr lang="el-GR" sz="2400" smtClean="0"/>
            <a:t>Ευελιξία στις επιλογές των μαθημάτων .</a:t>
          </a:r>
          <a:endParaRPr lang="el-GR" sz="2400"/>
        </a:p>
      </dgm:t>
    </dgm:pt>
    <dgm:pt modelId="{D39A812F-D19D-4E85-8287-20675BEB08DE}" type="parTrans" cxnId="{6A8E00AF-B657-41FE-A178-CD5A08F9EC35}">
      <dgm:prSet/>
      <dgm:spPr/>
      <dgm:t>
        <a:bodyPr/>
        <a:lstStyle/>
        <a:p>
          <a:endParaRPr lang="el-GR"/>
        </a:p>
      </dgm:t>
    </dgm:pt>
    <dgm:pt modelId="{29EE832A-4D6B-4329-B366-D5BA46BD7B3A}" type="sibTrans" cxnId="{6A8E00AF-B657-41FE-A178-CD5A08F9EC35}">
      <dgm:prSet/>
      <dgm:spPr/>
      <dgm:t>
        <a:bodyPr/>
        <a:lstStyle/>
        <a:p>
          <a:endParaRPr lang="el-GR"/>
        </a:p>
      </dgm:t>
    </dgm:pt>
    <dgm:pt modelId="{F2A141DC-0E08-4B56-AF09-E969E58B8FA6}" type="pres">
      <dgm:prSet presAssocID="{55147D15-FA81-4F5F-9D60-C8AED1F7B2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B7535B5-2B45-44AB-89D8-5FF399C2054A}" type="pres">
      <dgm:prSet presAssocID="{0E495DBF-4750-4F23-B4D2-8199C1183B38}" presName="parentText" presStyleLbl="node1" presStyleIdx="0" presStyleCnt="3" custScaleY="10545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1E9C72-B07B-48D1-9CDA-20B57EB17C6B}" type="pres">
      <dgm:prSet presAssocID="{DA2A4458-6845-4491-96F3-DBED6DC61DE5}" presName="spacer" presStyleCnt="0"/>
      <dgm:spPr/>
    </dgm:pt>
    <dgm:pt modelId="{B92A8A48-7B74-4131-B9D9-36D09BAD3B26}" type="pres">
      <dgm:prSet presAssocID="{34866ADC-BB58-4280-93E1-830CD1ECAC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979D78-896D-48F5-A99C-44C66AFDBAB1}" type="pres">
      <dgm:prSet presAssocID="{A1910B87-8CF6-4666-A291-D5BFC0736EF9}" presName="spacer" presStyleCnt="0"/>
      <dgm:spPr/>
    </dgm:pt>
    <dgm:pt modelId="{2052A836-950C-43A0-BDFC-15CAF11BBCF8}" type="pres">
      <dgm:prSet presAssocID="{7138E8AD-1EE1-424C-9633-2D56944DD1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F234189-879F-4F65-BC38-1700C75CFDCA}" srcId="{55147D15-FA81-4F5F-9D60-C8AED1F7B2CB}" destId="{34866ADC-BB58-4280-93E1-830CD1ECAC21}" srcOrd="1" destOrd="0" parTransId="{1C5CB3B6-3912-4EE7-8677-2700D7E66ABA}" sibTransId="{A1910B87-8CF6-4666-A291-D5BFC0736EF9}"/>
    <dgm:cxn modelId="{6CB1FAD7-ACC2-4399-87CA-E966407A8D17}" type="presOf" srcId="{34866ADC-BB58-4280-93E1-830CD1ECAC21}" destId="{B92A8A48-7B74-4131-B9D9-36D09BAD3B26}" srcOrd="0" destOrd="0" presId="urn:microsoft.com/office/officeart/2005/8/layout/vList2"/>
    <dgm:cxn modelId="{6A8E00AF-B657-41FE-A178-CD5A08F9EC35}" srcId="{55147D15-FA81-4F5F-9D60-C8AED1F7B2CB}" destId="{7138E8AD-1EE1-424C-9633-2D56944DD11F}" srcOrd="2" destOrd="0" parTransId="{D39A812F-D19D-4E85-8287-20675BEB08DE}" sibTransId="{29EE832A-4D6B-4329-B366-D5BA46BD7B3A}"/>
    <dgm:cxn modelId="{3E202516-6C30-4DCB-931E-268092BB437F}" type="presOf" srcId="{0E495DBF-4750-4F23-B4D2-8199C1183B38}" destId="{3B7535B5-2B45-44AB-89D8-5FF399C2054A}" srcOrd="0" destOrd="0" presId="urn:microsoft.com/office/officeart/2005/8/layout/vList2"/>
    <dgm:cxn modelId="{57286E06-0CE4-4587-9336-E95E6D7B9D32}" type="presOf" srcId="{55147D15-FA81-4F5F-9D60-C8AED1F7B2CB}" destId="{F2A141DC-0E08-4B56-AF09-E969E58B8FA6}" srcOrd="0" destOrd="0" presId="urn:microsoft.com/office/officeart/2005/8/layout/vList2"/>
    <dgm:cxn modelId="{3F8BE94F-91E2-4AF5-A6F8-7AD122727E8B}" srcId="{55147D15-FA81-4F5F-9D60-C8AED1F7B2CB}" destId="{0E495DBF-4750-4F23-B4D2-8199C1183B38}" srcOrd="0" destOrd="0" parTransId="{D9342BA5-9B9A-4A8E-AEE6-39F7ED457FC2}" sibTransId="{DA2A4458-6845-4491-96F3-DBED6DC61DE5}"/>
    <dgm:cxn modelId="{CCBA427B-953A-488E-9DA6-796796C1A51A}" type="presOf" srcId="{7138E8AD-1EE1-424C-9633-2D56944DD11F}" destId="{2052A836-950C-43A0-BDFC-15CAF11BBCF8}" srcOrd="0" destOrd="0" presId="urn:microsoft.com/office/officeart/2005/8/layout/vList2"/>
    <dgm:cxn modelId="{4AC27326-86FB-4E96-B349-69BC9AD64C82}" type="presParOf" srcId="{F2A141DC-0E08-4B56-AF09-E969E58B8FA6}" destId="{3B7535B5-2B45-44AB-89D8-5FF399C2054A}" srcOrd="0" destOrd="0" presId="urn:microsoft.com/office/officeart/2005/8/layout/vList2"/>
    <dgm:cxn modelId="{17D3DA05-16AC-4BDA-AD51-14605517ECA6}" type="presParOf" srcId="{F2A141DC-0E08-4B56-AF09-E969E58B8FA6}" destId="{A21E9C72-B07B-48D1-9CDA-20B57EB17C6B}" srcOrd="1" destOrd="0" presId="urn:microsoft.com/office/officeart/2005/8/layout/vList2"/>
    <dgm:cxn modelId="{608DE7B5-5EF7-42C9-836C-36B64D23EE91}" type="presParOf" srcId="{F2A141DC-0E08-4B56-AF09-E969E58B8FA6}" destId="{B92A8A48-7B74-4131-B9D9-36D09BAD3B26}" srcOrd="2" destOrd="0" presId="urn:microsoft.com/office/officeart/2005/8/layout/vList2"/>
    <dgm:cxn modelId="{8D68707A-7EAC-4ABD-A4E2-26200063394A}" type="presParOf" srcId="{F2A141DC-0E08-4B56-AF09-E969E58B8FA6}" destId="{C1979D78-896D-48F5-A99C-44C66AFDBAB1}" srcOrd="3" destOrd="0" presId="urn:microsoft.com/office/officeart/2005/8/layout/vList2"/>
    <dgm:cxn modelId="{DA39890D-F143-4C92-8D95-D00BCD256AEB}" type="presParOf" srcId="{F2A141DC-0E08-4B56-AF09-E969E58B8FA6}" destId="{2052A836-950C-43A0-BDFC-15CAF11BBC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248C73B-03B7-4133-AE33-6FA10759FEE4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l-GR"/>
        </a:p>
      </dgm:t>
    </dgm:pt>
    <dgm:pt modelId="{9AABDD68-7515-47FE-BF60-1088698A7771}">
      <dgm:prSet custT="1"/>
      <dgm:spPr/>
      <dgm:t>
        <a:bodyPr/>
        <a:lstStyle/>
        <a:p>
          <a:pPr rtl="0"/>
          <a:r>
            <a:rPr lang="el-GR" sz="2400" smtClean="0"/>
            <a:t>Τρόπος διδασκαλίας κυρίως με διαλέξεις.</a:t>
          </a:r>
          <a:endParaRPr lang="el-GR" sz="2400"/>
        </a:p>
      </dgm:t>
    </dgm:pt>
    <dgm:pt modelId="{950146C6-54E2-4A61-B6C8-FAD92CDBC0FA}" type="parTrans" cxnId="{06648485-E771-4761-B522-EC1056D82225}">
      <dgm:prSet/>
      <dgm:spPr/>
      <dgm:t>
        <a:bodyPr/>
        <a:lstStyle/>
        <a:p>
          <a:endParaRPr lang="el-GR"/>
        </a:p>
      </dgm:t>
    </dgm:pt>
    <dgm:pt modelId="{DFE8B81B-5455-4F21-BBF3-AC9CD59C3C96}" type="sibTrans" cxnId="{06648485-E771-4761-B522-EC1056D82225}">
      <dgm:prSet/>
      <dgm:spPr/>
      <dgm:t>
        <a:bodyPr/>
        <a:lstStyle/>
        <a:p>
          <a:endParaRPr lang="el-GR"/>
        </a:p>
      </dgm:t>
    </dgm:pt>
    <dgm:pt modelId="{C49F792A-F929-4418-966F-8BC03FBB6781}">
      <dgm:prSet custT="1"/>
      <dgm:spPr/>
      <dgm:t>
        <a:bodyPr/>
        <a:lstStyle/>
        <a:p>
          <a:pPr rtl="0"/>
          <a:r>
            <a:rPr lang="el-GR" sz="2400" smtClean="0"/>
            <a:t>Περιορισμένη χρήση ηλεκτρονικών μέσων στην εκπαίδευση (</a:t>
          </a:r>
          <a:r>
            <a:rPr lang="en-US" sz="2400" smtClean="0"/>
            <a:t>Blackboard, e-class).</a:t>
          </a:r>
          <a:endParaRPr lang="el-GR" sz="2400"/>
        </a:p>
      </dgm:t>
    </dgm:pt>
    <dgm:pt modelId="{485D5506-6438-4D32-9E3F-53D37507FA2B}" type="parTrans" cxnId="{2B296773-5F08-478F-853B-45FEFA9F8CF6}">
      <dgm:prSet/>
      <dgm:spPr/>
      <dgm:t>
        <a:bodyPr/>
        <a:lstStyle/>
        <a:p>
          <a:endParaRPr lang="el-GR"/>
        </a:p>
      </dgm:t>
    </dgm:pt>
    <dgm:pt modelId="{D7E7F57D-FB3C-45EA-B1ED-D72D393C391E}" type="sibTrans" cxnId="{2B296773-5F08-478F-853B-45FEFA9F8CF6}">
      <dgm:prSet/>
      <dgm:spPr/>
      <dgm:t>
        <a:bodyPr/>
        <a:lstStyle/>
        <a:p>
          <a:endParaRPr lang="el-GR"/>
        </a:p>
      </dgm:t>
    </dgm:pt>
    <dgm:pt modelId="{80BCA653-15F8-4E38-BB49-5E877FCC2941}">
      <dgm:prSet custT="1"/>
      <dgm:spPr/>
      <dgm:t>
        <a:bodyPr/>
        <a:lstStyle/>
        <a:p>
          <a:pPr rtl="0"/>
          <a:r>
            <a:rPr lang="el-GR" sz="2400" smtClean="0"/>
            <a:t>Έλλειψη σεμιναριακών μαθημάτων.</a:t>
          </a:r>
          <a:endParaRPr lang="el-GR" sz="2400"/>
        </a:p>
      </dgm:t>
    </dgm:pt>
    <dgm:pt modelId="{AC52C59B-30BC-4949-B7A2-38417EDC79D8}" type="parTrans" cxnId="{6B6C4D45-8E35-41EB-AD0E-97E154D00972}">
      <dgm:prSet/>
      <dgm:spPr/>
      <dgm:t>
        <a:bodyPr/>
        <a:lstStyle/>
        <a:p>
          <a:endParaRPr lang="el-GR"/>
        </a:p>
      </dgm:t>
    </dgm:pt>
    <dgm:pt modelId="{40CFFF1B-3BCB-48D5-97F1-8B412A354144}" type="sibTrans" cxnId="{6B6C4D45-8E35-41EB-AD0E-97E154D00972}">
      <dgm:prSet/>
      <dgm:spPr/>
      <dgm:t>
        <a:bodyPr/>
        <a:lstStyle/>
        <a:p>
          <a:endParaRPr lang="el-GR"/>
        </a:p>
      </dgm:t>
    </dgm:pt>
    <dgm:pt modelId="{25E32F5D-5FA8-48A9-8FE5-92AB6DBAF2E3}" type="pres">
      <dgm:prSet presAssocID="{5248C73B-03B7-4133-AE33-6FA10759FE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B07A13B-9FA1-4C70-AD65-3EDF44C4D62B}" type="pres">
      <dgm:prSet presAssocID="{9AABDD68-7515-47FE-BF60-1088698A777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B64032-30E1-465C-8DBE-D0664953A8E4}" type="pres">
      <dgm:prSet presAssocID="{DFE8B81B-5455-4F21-BBF3-AC9CD59C3C96}" presName="spacer" presStyleCnt="0"/>
      <dgm:spPr/>
    </dgm:pt>
    <dgm:pt modelId="{E0C94862-96CD-476E-A1A7-9CEC93DE3E5A}" type="pres">
      <dgm:prSet presAssocID="{C49F792A-F929-4418-966F-8BC03FBB67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6A40BE-58B8-4876-9CB3-A7D9A09A52F3}" type="pres">
      <dgm:prSet presAssocID="{D7E7F57D-FB3C-45EA-B1ED-D72D393C391E}" presName="spacer" presStyleCnt="0"/>
      <dgm:spPr/>
    </dgm:pt>
    <dgm:pt modelId="{371AF0F7-9A2B-4183-B619-60CBD639F39A}" type="pres">
      <dgm:prSet presAssocID="{80BCA653-15F8-4E38-BB49-5E877FCC29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6C4D45-8E35-41EB-AD0E-97E154D00972}" srcId="{5248C73B-03B7-4133-AE33-6FA10759FEE4}" destId="{80BCA653-15F8-4E38-BB49-5E877FCC2941}" srcOrd="2" destOrd="0" parTransId="{AC52C59B-30BC-4949-B7A2-38417EDC79D8}" sibTransId="{40CFFF1B-3BCB-48D5-97F1-8B412A354144}"/>
    <dgm:cxn modelId="{3B5581BA-A8E5-4099-A70D-12ADC0A4F8AA}" type="presOf" srcId="{5248C73B-03B7-4133-AE33-6FA10759FEE4}" destId="{25E32F5D-5FA8-48A9-8FE5-92AB6DBAF2E3}" srcOrd="0" destOrd="0" presId="urn:microsoft.com/office/officeart/2005/8/layout/vList2"/>
    <dgm:cxn modelId="{06648485-E771-4761-B522-EC1056D82225}" srcId="{5248C73B-03B7-4133-AE33-6FA10759FEE4}" destId="{9AABDD68-7515-47FE-BF60-1088698A7771}" srcOrd="0" destOrd="0" parTransId="{950146C6-54E2-4A61-B6C8-FAD92CDBC0FA}" sibTransId="{DFE8B81B-5455-4F21-BBF3-AC9CD59C3C96}"/>
    <dgm:cxn modelId="{2B296773-5F08-478F-853B-45FEFA9F8CF6}" srcId="{5248C73B-03B7-4133-AE33-6FA10759FEE4}" destId="{C49F792A-F929-4418-966F-8BC03FBB6781}" srcOrd="1" destOrd="0" parTransId="{485D5506-6438-4D32-9E3F-53D37507FA2B}" sibTransId="{D7E7F57D-FB3C-45EA-B1ED-D72D393C391E}"/>
    <dgm:cxn modelId="{ABB7F90E-E836-4E6D-850D-0B6B8799A804}" type="presOf" srcId="{80BCA653-15F8-4E38-BB49-5E877FCC2941}" destId="{371AF0F7-9A2B-4183-B619-60CBD639F39A}" srcOrd="0" destOrd="0" presId="urn:microsoft.com/office/officeart/2005/8/layout/vList2"/>
    <dgm:cxn modelId="{08BD8C99-99C8-4BE8-853E-485C5F901B03}" type="presOf" srcId="{9AABDD68-7515-47FE-BF60-1088698A7771}" destId="{8B07A13B-9FA1-4C70-AD65-3EDF44C4D62B}" srcOrd="0" destOrd="0" presId="urn:microsoft.com/office/officeart/2005/8/layout/vList2"/>
    <dgm:cxn modelId="{FEE2CBA6-3C69-4292-8EF7-2B8F365CE4CC}" type="presOf" srcId="{C49F792A-F929-4418-966F-8BC03FBB6781}" destId="{E0C94862-96CD-476E-A1A7-9CEC93DE3E5A}" srcOrd="0" destOrd="0" presId="urn:microsoft.com/office/officeart/2005/8/layout/vList2"/>
    <dgm:cxn modelId="{C22A7B51-618D-455D-ADF4-3A9B960C7854}" type="presParOf" srcId="{25E32F5D-5FA8-48A9-8FE5-92AB6DBAF2E3}" destId="{8B07A13B-9FA1-4C70-AD65-3EDF44C4D62B}" srcOrd="0" destOrd="0" presId="urn:microsoft.com/office/officeart/2005/8/layout/vList2"/>
    <dgm:cxn modelId="{549A8D62-3F84-43D1-88F6-DCBA00E83230}" type="presParOf" srcId="{25E32F5D-5FA8-48A9-8FE5-92AB6DBAF2E3}" destId="{CDB64032-30E1-465C-8DBE-D0664953A8E4}" srcOrd="1" destOrd="0" presId="urn:microsoft.com/office/officeart/2005/8/layout/vList2"/>
    <dgm:cxn modelId="{DC892CFF-32D3-48EA-AD14-6B1F8251F23E}" type="presParOf" srcId="{25E32F5D-5FA8-48A9-8FE5-92AB6DBAF2E3}" destId="{E0C94862-96CD-476E-A1A7-9CEC93DE3E5A}" srcOrd="2" destOrd="0" presId="urn:microsoft.com/office/officeart/2005/8/layout/vList2"/>
    <dgm:cxn modelId="{16C54165-8BA8-4D9B-A56B-BDF065EECF52}" type="presParOf" srcId="{25E32F5D-5FA8-48A9-8FE5-92AB6DBAF2E3}" destId="{516A40BE-58B8-4876-9CB3-A7D9A09A52F3}" srcOrd="3" destOrd="0" presId="urn:microsoft.com/office/officeart/2005/8/layout/vList2"/>
    <dgm:cxn modelId="{D22B44BC-5058-4F33-8203-899BA97EC828}" type="presParOf" srcId="{25E32F5D-5FA8-48A9-8FE5-92AB6DBAF2E3}" destId="{371AF0F7-9A2B-4183-B619-60CBD639F3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D084B4-41A9-45A3-8016-38383D694A0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0C4E8303-7F16-4B09-AD5D-D44CD0DDFC16}">
      <dgm:prSet custT="1"/>
      <dgm:spPr/>
      <dgm:t>
        <a:bodyPr/>
        <a:lstStyle/>
        <a:p>
          <a:pPr rtl="0"/>
          <a:r>
            <a:rPr lang="el-GR" sz="2400" smtClean="0"/>
            <a:t>Διδασκαλία με διαλέξεις, με παρουσιάσεις και με </a:t>
          </a:r>
          <a:r>
            <a:rPr lang="en-US" sz="2400" smtClean="0"/>
            <a:t>power</a:t>
          </a:r>
          <a:r>
            <a:rPr lang="el-GR" sz="2400" smtClean="0"/>
            <a:t>-</a:t>
          </a:r>
          <a:r>
            <a:rPr lang="en-US" sz="2400" smtClean="0"/>
            <a:t> point.</a:t>
          </a:r>
          <a:endParaRPr lang="el-GR" sz="2400"/>
        </a:p>
      </dgm:t>
    </dgm:pt>
    <dgm:pt modelId="{5C6E739E-627C-446F-9EAC-2AEAEF5D5C4F}" type="parTrans" cxnId="{D5D607D3-958E-4F4F-8E8F-F9E399FC5D87}">
      <dgm:prSet/>
      <dgm:spPr/>
      <dgm:t>
        <a:bodyPr/>
        <a:lstStyle/>
        <a:p>
          <a:endParaRPr lang="el-GR"/>
        </a:p>
      </dgm:t>
    </dgm:pt>
    <dgm:pt modelId="{B6AE5287-8D3A-48E5-90C0-3D5585AAC8F2}" type="sibTrans" cxnId="{D5D607D3-958E-4F4F-8E8F-F9E399FC5D87}">
      <dgm:prSet/>
      <dgm:spPr/>
      <dgm:t>
        <a:bodyPr/>
        <a:lstStyle/>
        <a:p>
          <a:endParaRPr lang="el-GR"/>
        </a:p>
      </dgm:t>
    </dgm:pt>
    <dgm:pt modelId="{FADAE64C-97E6-47D5-934B-5CF997073578}">
      <dgm:prSet custT="1"/>
      <dgm:spPr/>
      <dgm:t>
        <a:bodyPr/>
        <a:lstStyle/>
        <a:p>
          <a:pPr rtl="0"/>
          <a:r>
            <a:rPr lang="el-GR" sz="2400" smtClean="0"/>
            <a:t>Καθιερωμένη η χρήση των ηλεκτρονικών μέσων στην εκπαίδευση.</a:t>
          </a:r>
          <a:endParaRPr lang="el-GR" sz="2400"/>
        </a:p>
      </dgm:t>
    </dgm:pt>
    <dgm:pt modelId="{5AE745B2-2491-4337-8855-C4F53780CEA7}" type="parTrans" cxnId="{E9B3A45F-EE29-4CC2-B8E7-7F58996931EC}">
      <dgm:prSet/>
      <dgm:spPr/>
      <dgm:t>
        <a:bodyPr/>
        <a:lstStyle/>
        <a:p>
          <a:endParaRPr lang="el-GR"/>
        </a:p>
      </dgm:t>
    </dgm:pt>
    <dgm:pt modelId="{2FA72335-EF7D-4E7B-93AC-ABFE5028F60A}" type="sibTrans" cxnId="{E9B3A45F-EE29-4CC2-B8E7-7F58996931EC}">
      <dgm:prSet/>
      <dgm:spPr/>
      <dgm:t>
        <a:bodyPr/>
        <a:lstStyle/>
        <a:p>
          <a:endParaRPr lang="el-GR"/>
        </a:p>
      </dgm:t>
    </dgm:pt>
    <dgm:pt modelId="{4CFE8551-53C3-4532-B940-A19093B25D97}">
      <dgm:prSet custT="1"/>
      <dgm:spPr/>
      <dgm:t>
        <a:bodyPr/>
        <a:lstStyle/>
        <a:p>
          <a:pPr rtl="0"/>
          <a:r>
            <a:rPr lang="el-GR" sz="2400" smtClean="0"/>
            <a:t>Τρία σεμιναριακά μαθήματα με διεπιστημονική προσέγγιση.</a:t>
          </a:r>
          <a:endParaRPr lang="el-GR" sz="2400"/>
        </a:p>
      </dgm:t>
    </dgm:pt>
    <dgm:pt modelId="{38E3FC6B-01C8-42A5-BC33-9A840AAD7341}" type="parTrans" cxnId="{ED0F1EB9-2F6D-4DCE-84F4-C37DDFCE68A0}">
      <dgm:prSet/>
      <dgm:spPr/>
      <dgm:t>
        <a:bodyPr/>
        <a:lstStyle/>
        <a:p>
          <a:endParaRPr lang="el-GR"/>
        </a:p>
      </dgm:t>
    </dgm:pt>
    <dgm:pt modelId="{3041F950-91F6-42FD-945C-93E60714DB25}" type="sibTrans" cxnId="{ED0F1EB9-2F6D-4DCE-84F4-C37DDFCE68A0}">
      <dgm:prSet/>
      <dgm:spPr/>
      <dgm:t>
        <a:bodyPr/>
        <a:lstStyle/>
        <a:p>
          <a:endParaRPr lang="el-GR"/>
        </a:p>
      </dgm:t>
    </dgm:pt>
    <dgm:pt modelId="{F98AD045-9431-4A42-8558-967D788FE8C7}" type="pres">
      <dgm:prSet presAssocID="{6ED084B4-41A9-45A3-8016-38383D694A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09C4603-2CDC-465F-BB5C-B25B56826BB1}" type="pres">
      <dgm:prSet presAssocID="{0C4E8303-7F16-4B09-AD5D-D44CD0DDFC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D5A5854-708B-4ADB-B42C-DA4A99A4604E}" type="pres">
      <dgm:prSet presAssocID="{B6AE5287-8D3A-48E5-90C0-3D5585AAC8F2}" presName="spacer" presStyleCnt="0"/>
      <dgm:spPr/>
    </dgm:pt>
    <dgm:pt modelId="{D885A98E-F9AF-4900-BD56-ACA49B15D021}" type="pres">
      <dgm:prSet presAssocID="{FADAE64C-97E6-47D5-934B-5CF9970735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F21477-8E81-4CDF-A97D-73DC4B103DDC}" type="pres">
      <dgm:prSet presAssocID="{2FA72335-EF7D-4E7B-93AC-ABFE5028F60A}" presName="spacer" presStyleCnt="0"/>
      <dgm:spPr/>
    </dgm:pt>
    <dgm:pt modelId="{82B720B6-DF4E-453B-99DE-76ACE7A9763E}" type="pres">
      <dgm:prSet presAssocID="{4CFE8551-53C3-4532-B940-A19093B25D9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9B3A45F-EE29-4CC2-B8E7-7F58996931EC}" srcId="{6ED084B4-41A9-45A3-8016-38383D694A05}" destId="{FADAE64C-97E6-47D5-934B-5CF997073578}" srcOrd="1" destOrd="0" parTransId="{5AE745B2-2491-4337-8855-C4F53780CEA7}" sibTransId="{2FA72335-EF7D-4E7B-93AC-ABFE5028F60A}"/>
    <dgm:cxn modelId="{3D6493B2-5325-4FA8-B195-4A64AE3F29B2}" type="presOf" srcId="{FADAE64C-97E6-47D5-934B-5CF997073578}" destId="{D885A98E-F9AF-4900-BD56-ACA49B15D021}" srcOrd="0" destOrd="0" presId="urn:microsoft.com/office/officeart/2005/8/layout/vList2"/>
    <dgm:cxn modelId="{EC9373BF-8245-4FEB-8B90-A6CB83560364}" type="presOf" srcId="{6ED084B4-41A9-45A3-8016-38383D694A05}" destId="{F98AD045-9431-4A42-8558-967D788FE8C7}" srcOrd="0" destOrd="0" presId="urn:microsoft.com/office/officeart/2005/8/layout/vList2"/>
    <dgm:cxn modelId="{D5D607D3-958E-4F4F-8E8F-F9E399FC5D87}" srcId="{6ED084B4-41A9-45A3-8016-38383D694A05}" destId="{0C4E8303-7F16-4B09-AD5D-D44CD0DDFC16}" srcOrd="0" destOrd="0" parTransId="{5C6E739E-627C-446F-9EAC-2AEAEF5D5C4F}" sibTransId="{B6AE5287-8D3A-48E5-90C0-3D5585AAC8F2}"/>
    <dgm:cxn modelId="{3058E7B9-1D3A-4104-94D5-2E0AC8403EEA}" type="presOf" srcId="{4CFE8551-53C3-4532-B940-A19093B25D97}" destId="{82B720B6-DF4E-453B-99DE-76ACE7A9763E}" srcOrd="0" destOrd="0" presId="urn:microsoft.com/office/officeart/2005/8/layout/vList2"/>
    <dgm:cxn modelId="{ED0F1EB9-2F6D-4DCE-84F4-C37DDFCE68A0}" srcId="{6ED084B4-41A9-45A3-8016-38383D694A05}" destId="{4CFE8551-53C3-4532-B940-A19093B25D97}" srcOrd="2" destOrd="0" parTransId="{38E3FC6B-01C8-42A5-BC33-9A840AAD7341}" sibTransId="{3041F950-91F6-42FD-945C-93E60714DB25}"/>
    <dgm:cxn modelId="{BA8AE72B-66CD-4A73-BC50-AE4DB64E2838}" type="presOf" srcId="{0C4E8303-7F16-4B09-AD5D-D44CD0DDFC16}" destId="{409C4603-2CDC-465F-BB5C-B25B56826BB1}" srcOrd="0" destOrd="0" presId="urn:microsoft.com/office/officeart/2005/8/layout/vList2"/>
    <dgm:cxn modelId="{8B7CC78F-0C3C-48D6-87E2-AC3AB91636C0}" type="presParOf" srcId="{F98AD045-9431-4A42-8558-967D788FE8C7}" destId="{409C4603-2CDC-465F-BB5C-B25B56826BB1}" srcOrd="0" destOrd="0" presId="urn:microsoft.com/office/officeart/2005/8/layout/vList2"/>
    <dgm:cxn modelId="{DC7BB75D-E1D6-44A4-A20E-5A6367789FE0}" type="presParOf" srcId="{F98AD045-9431-4A42-8558-967D788FE8C7}" destId="{FD5A5854-708B-4ADB-B42C-DA4A99A4604E}" srcOrd="1" destOrd="0" presId="urn:microsoft.com/office/officeart/2005/8/layout/vList2"/>
    <dgm:cxn modelId="{E4F5CD80-1FEE-4977-B9FE-63C34537588A}" type="presParOf" srcId="{F98AD045-9431-4A42-8558-967D788FE8C7}" destId="{D885A98E-F9AF-4900-BD56-ACA49B15D021}" srcOrd="2" destOrd="0" presId="urn:microsoft.com/office/officeart/2005/8/layout/vList2"/>
    <dgm:cxn modelId="{42558468-6643-4918-BA33-4A665339427F}" type="presParOf" srcId="{F98AD045-9431-4A42-8558-967D788FE8C7}" destId="{ACF21477-8E81-4CDF-A97D-73DC4B103DDC}" srcOrd="3" destOrd="0" presId="urn:microsoft.com/office/officeart/2005/8/layout/vList2"/>
    <dgm:cxn modelId="{5DD94112-20D2-448A-8E68-40ACB2AFE29A}" type="presParOf" srcId="{F98AD045-9431-4A42-8558-967D788FE8C7}" destId="{82B720B6-DF4E-453B-99DE-76ACE7A976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36AF9AE-3D46-4945-90CB-AC688A86F4C6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962DE5FF-53F8-4AB3-9C2B-7C7E9673D8F8}">
      <dgm:prSet/>
      <dgm:spPr/>
      <dgm:t>
        <a:bodyPr/>
        <a:lstStyle/>
        <a:p>
          <a:pPr rtl="0"/>
          <a:r>
            <a:rPr lang="el-GR" smtClean="0"/>
            <a:t>1 υποχρεωτικό μάθημα: Θεολογία και Εκπαιδευτική Τεχνολογία</a:t>
          </a:r>
          <a:endParaRPr lang="el-GR"/>
        </a:p>
      </dgm:t>
    </dgm:pt>
    <dgm:pt modelId="{9C765461-581E-49EE-9A06-160847354794}" type="parTrans" cxnId="{C0209E42-CA4A-426B-BD7A-83BD31DD791A}">
      <dgm:prSet/>
      <dgm:spPr/>
      <dgm:t>
        <a:bodyPr/>
        <a:lstStyle/>
        <a:p>
          <a:endParaRPr lang="el-GR"/>
        </a:p>
      </dgm:t>
    </dgm:pt>
    <dgm:pt modelId="{4877931D-0C39-40F0-AA0A-8853CFB21A3D}" type="sibTrans" cxnId="{C0209E42-CA4A-426B-BD7A-83BD31DD791A}">
      <dgm:prSet/>
      <dgm:spPr/>
      <dgm:t>
        <a:bodyPr/>
        <a:lstStyle/>
        <a:p>
          <a:endParaRPr lang="el-GR"/>
        </a:p>
      </dgm:t>
    </dgm:pt>
    <dgm:pt modelId="{1EA25BFA-0904-4EBC-8B87-41A472D5A41A}">
      <dgm:prSet/>
      <dgm:spPr/>
      <dgm:t>
        <a:bodyPr/>
        <a:lstStyle/>
        <a:p>
          <a:pPr rtl="0"/>
          <a:r>
            <a:rPr lang="el-GR" smtClean="0"/>
            <a:t>4 επιλεγόμενα μαθήματα: Εφαρμογή και χρήση των Η/Υ στη Θεολογία και στη θεολογική έρευνα</a:t>
          </a:r>
          <a:endParaRPr lang="el-GR"/>
        </a:p>
      </dgm:t>
    </dgm:pt>
    <dgm:pt modelId="{76F07ACF-E11D-4826-9613-5BB49C7B613E}" type="parTrans" cxnId="{84D2EC68-C773-4EF0-AF4F-93C073D4FF03}">
      <dgm:prSet/>
      <dgm:spPr/>
      <dgm:t>
        <a:bodyPr/>
        <a:lstStyle/>
        <a:p>
          <a:endParaRPr lang="el-GR"/>
        </a:p>
      </dgm:t>
    </dgm:pt>
    <dgm:pt modelId="{55561BC7-8FE2-43D3-A06B-2C147E82474A}" type="sibTrans" cxnId="{84D2EC68-C773-4EF0-AF4F-93C073D4FF03}">
      <dgm:prSet/>
      <dgm:spPr/>
      <dgm:t>
        <a:bodyPr/>
        <a:lstStyle/>
        <a:p>
          <a:endParaRPr lang="el-GR"/>
        </a:p>
      </dgm:t>
    </dgm:pt>
    <dgm:pt modelId="{AC1C67E5-B978-4BBD-9A99-74A4A9D751E0}" type="pres">
      <dgm:prSet presAssocID="{536AF9AE-3D46-4945-90CB-AC688A86F4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C6E0626-0B4D-43AD-9D79-9A1522296D54}" type="pres">
      <dgm:prSet presAssocID="{962DE5FF-53F8-4AB3-9C2B-7C7E9673D8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C4FB670-87DF-4316-B653-77DFB8BC1F09}" type="pres">
      <dgm:prSet presAssocID="{4877931D-0C39-40F0-AA0A-8853CFB21A3D}" presName="spacer" presStyleCnt="0"/>
      <dgm:spPr/>
    </dgm:pt>
    <dgm:pt modelId="{F98C0516-D1E3-447B-8DD3-9B4C62D066F6}" type="pres">
      <dgm:prSet presAssocID="{1EA25BFA-0904-4EBC-8B87-41A472D5A41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0B5EE5D-809C-4E84-B16A-78B52AD44D63}" type="presOf" srcId="{536AF9AE-3D46-4945-90CB-AC688A86F4C6}" destId="{AC1C67E5-B978-4BBD-9A99-74A4A9D751E0}" srcOrd="0" destOrd="0" presId="urn:microsoft.com/office/officeart/2005/8/layout/vList2"/>
    <dgm:cxn modelId="{C0209E42-CA4A-426B-BD7A-83BD31DD791A}" srcId="{536AF9AE-3D46-4945-90CB-AC688A86F4C6}" destId="{962DE5FF-53F8-4AB3-9C2B-7C7E9673D8F8}" srcOrd="0" destOrd="0" parTransId="{9C765461-581E-49EE-9A06-160847354794}" sibTransId="{4877931D-0C39-40F0-AA0A-8853CFB21A3D}"/>
    <dgm:cxn modelId="{1FE25EFB-3612-4F9A-BDB5-ADB703B27E7B}" type="presOf" srcId="{962DE5FF-53F8-4AB3-9C2B-7C7E9673D8F8}" destId="{4C6E0626-0B4D-43AD-9D79-9A1522296D54}" srcOrd="0" destOrd="0" presId="urn:microsoft.com/office/officeart/2005/8/layout/vList2"/>
    <dgm:cxn modelId="{84D2EC68-C773-4EF0-AF4F-93C073D4FF03}" srcId="{536AF9AE-3D46-4945-90CB-AC688A86F4C6}" destId="{1EA25BFA-0904-4EBC-8B87-41A472D5A41A}" srcOrd="1" destOrd="0" parTransId="{76F07ACF-E11D-4826-9613-5BB49C7B613E}" sibTransId="{55561BC7-8FE2-43D3-A06B-2C147E82474A}"/>
    <dgm:cxn modelId="{6A56F338-2ABE-43D1-A212-D7DCC0C63E66}" type="presOf" srcId="{1EA25BFA-0904-4EBC-8B87-41A472D5A41A}" destId="{F98C0516-D1E3-447B-8DD3-9B4C62D066F6}" srcOrd="0" destOrd="0" presId="urn:microsoft.com/office/officeart/2005/8/layout/vList2"/>
    <dgm:cxn modelId="{4748679D-8646-43BC-8FF4-6A52C59571A7}" type="presParOf" srcId="{AC1C67E5-B978-4BBD-9A99-74A4A9D751E0}" destId="{4C6E0626-0B4D-43AD-9D79-9A1522296D54}" srcOrd="0" destOrd="0" presId="urn:microsoft.com/office/officeart/2005/8/layout/vList2"/>
    <dgm:cxn modelId="{55CCD01B-C616-4EB7-B8E3-5FB8EADF4677}" type="presParOf" srcId="{AC1C67E5-B978-4BBD-9A99-74A4A9D751E0}" destId="{0C4FB670-87DF-4316-B653-77DFB8BC1F09}" srcOrd="1" destOrd="0" presId="urn:microsoft.com/office/officeart/2005/8/layout/vList2"/>
    <dgm:cxn modelId="{88E8F6D9-2842-4826-AEAC-E11B9CEAFB23}" type="presParOf" srcId="{AC1C67E5-B978-4BBD-9A99-74A4A9D751E0}" destId="{F98C0516-D1E3-447B-8DD3-9B4C62D066F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9513710-914C-4622-B5AF-F0EB630001FF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l-GR"/>
        </a:p>
      </dgm:t>
    </dgm:pt>
    <dgm:pt modelId="{BD70D312-A244-4FB6-A49D-06E63014425A}">
      <dgm:prSet/>
      <dgm:spPr/>
      <dgm:t>
        <a:bodyPr/>
        <a:lstStyle/>
        <a:p>
          <a:pPr rtl="0"/>
          <a:r>
            <a:rPr lang="el-GR" smtClean="0"/>
            <a:t>1) Παιδαγωγικά Ι. Θεολογία και εκπαιδευτική τεχνολογία </a:t>
          </a:r>
          <a:endParaRPr lang="el-GR"/>
        </a:p>
      </dgm:t>
    </dgm:pt>
    <dgm:pt modelId="{C074115D-2ED2-49EA-BE7F-205974DACE5B}" type="parTrans" cxnId="{5B2C381E-11D4-400C-A38E-D8FAB0077E60}">
      <dgm:prSet/>
      <dgm:spPr/>
      <dgm:t>
        <a:bodyPr/>
        <a:lstStyle/>
        <a:p>
          <a:endParaRPr lang="el-GR"/>
        </a:p>
      </dgm:t>
    </dgm:pt>
    <dgm:pt modelId="{B2C78B53-17DA-4AA9-B37D-5D4DC57B2847}" type="sibTrans" cxnId="{5B2C381E-11D4-400C-A38E-D8FAB0077E60}">
      <dgm:prSet/>
      <dgm:spPr/>
      <dgm:t>
        <a:bodyPr/>
        <a:lstStyle/>
        <a:p>
          <a:endParaRPr lang="el-GR"/>
        </a:p>
      </dgm:t>
    </dgm:pt>
    <dgm:pt modelId="{94192563-3EB3-4351-A752-B37DC286F59C}">
      <dgm:prSet/>
      <dgm:spPr/>
      <dgm:t>
        <a:bodyPr/>
        <a:lstStyle/>
        <a:p>
          <a:pPr rtl="0"/>
          <a:r>
            <a:rPr lang="el-GR" smtClean="0"/>
            <a:t>2) Παιδαγωγικά ΙΙ. Παιδαγωγική Ψυχολογία </a:t>
          </a:r>
          <a:endParaRPr lang="en-US"/>
        </a:p>
      </dgm:t>
    </dgm:pt>
    <dgm:pt modelId="{1AE47DDB-C1C7-4C31-85D6-07DD084F0118}" type="parTrans" cxnId="{581FFD0E-8A71-43CF-A0D4-8F533F27ABEF}">
      <dgm:prSet/>
      <dgm:spPr/>
      <dgm:t>
        <a:bodyPr/>
        <a:lstStyle/>
        <a:p>
          <a:endParaRPr lang="el-GR"/>
        </a:p>
      </dgm:t>
    </dgm:pt>
    <dgm:pt modelId="{30BA8E89-804A-408C-803B-862546033283}" type="sibTrans" cxnId="{581FFD0E-8A71-43CF-A0D4-8F533F27ABEF}">
      <dgm:prSet/>
      <dgm:spPr/>
      <dgm:t>
        <a:bodyPr/>
        <a:lstStyle/>
        <a:p>
          <a:endParaRPr lang="el-GR"/>
        </a:p>
      </dgm:t>
    </dgm:pt>
    <dgm:pt modelId="{6DC81781-B10F-453D-888D-ADA4464ED27A}">
      <dgm:prSet/>
      <dgm:spPr/>
      <dgm:t>
        <a:bodyPr/>
        <a:lstStyle/>
        <a:p>
          <a:pPr rtl="0"/>
          <a:r>
            <a:rPr lang="en-US" smtClean="0"/>
            <a:t>3) </a:t>
          </a:r>
          <a:r>
            <a:rPr lang="el-GR" smtClean="0"/>
            <a:t>Παιδαγωγικά Ι</a:t>
          </a:r>
          <a:r>
            <a:rPr lang="en-US" smtClean="0"/>
            <a:t>II</a:t>
          </a:r>
          <a:r>
            <a:rPr lang="el-GR" smtClean="0"/>
            <a:t>. Γενική Παιδαγωγική – Πρακτική Άσκηση </a:t>
          </a:r>
          <a:endParaRPr lang="en-US"/>
        </a:p>
      </dgm:t>
    </dgm:pt>
    <dgm:pt modelId="{B8B15459-C6F1-4A53-9584-7CB03FBCCB57}" type="parTrans" cxnId="{79F9115B-06C4-42A3-B7D0-EE11B53943C3}">
      <dgm:prSet/>
      <dgm:spPr/>
      <dgm:t>
        <a:bodyPr/>
        <a:lstStyle/>
        <a:p>
          <a:endParaRPr lang="el-GR"/>
        </a:p>
      </dgm:t>
    </dgm:pt>
    <dgm:pt modelId="{DCF9EFAB-E525-46B5-B992-1F87B1D7B62D}" type="sibTrans" cxnId="{79F9115B-06C4-42A3-B7D0-EE11B53943C3}">
      <dgm:prSet/>
      <dgm:spPr/>
      <dgm:t>
        <a:bodyPr/>
        <a:lstStyle/>
        <a:p>
          <a:endParaRPr lang="el-GR"/>
        </a:p>
      </dgm:t>
    </dgm:pt>
    <dgm:pt modelId="{382737AF-86FD-4520-9051-DE236310532D}">
      <dgm:prSet/>
      <dgm:spPr/>
      <dgm:t>
        <a:bodyPr/>
        <a:lstStyle/>
        <a:p>
          <a:pPr rtl="0"/>
          <a:r>
            <a:rPr lang="en-US" smtClean="0"/>
            <a:t>4) </a:t>
          </a:r>
          <a:r>
            <a:rPr lang="el-GR" smtClean="0"/>
            <a:t>Παιδαγωγικά Ι</a:t>
          </a:r>
          <a:r>
            <a:rPr lang="en-US" smtClean="0"/>
            <a:t>V</a:t>
          </a:r>
          <a:r>
            <a:rPr lang="el-GR" smtClean="0"/>
            <a:t>. Ειδική Διδακτική του μαθήματος των Θρησκευτικών – Πρακτική άσκηση </a:t>
          </a:r>
          <a:endParaRPr lang="el-GR"/>
        </a:p>
      </dgm:t>
    </dgm:pt>
    <dgm:pt modelId="{ED5FA377-2710-4CBE-9041-6200EDA1BB82}" type="parTrans" cxnId="{71D7F6E2-9E29-448B-BA60-24710FA61B8D}">
      <dgm:prSet/>
      <dgm:spPr/>
      <dgm:t>
        <a:bodyPr/>
        <a:lstStyle/>
        <a:p>
          <a:endParaRPr lang="el-GR"/>
        </a:p>
      </dgm:t>
    </dgm:pt>
    <dgm:pt modelId="{81FB3885-81C2-4263-9F40-4B88D0FE09C6}" type="sibTrans" cxnId="{71D7F6E2-9E29-448B-BA60-24710FA61B8D}">
      <dgm:prSet/>
      <dgm:spPr/>
      <dgm:t>
        <a:bodyPr/>
        <a:lstStyle/>
        <a:p>
          <a:endParaRPr lang="el-GR"/>
        </a:p>
      </dgm:t>
    </dgm:pt>
    <dgm:pt modelId="{4F32DEFB-9AEE-4F24-BB46-CE79E00DF102}" type="pres">
      <dgm:prSet presAssocID="{09513710-914C-4622-B5AF-F0EB630001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7DEBBBF-A6E6-446C-9771-D7A5585468D9}" type="pres">
      <dgm:prSet presAssocID="{BD70D312-A244-4FB6-A49D-06E6301442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D82135-6FEC-4D26-A85A-1994D06A5599}" type="pres">
      <dgm:prSet presAssocID="{B2C78B53-17DA-4AA9-B37D-5D4DC57B2847}" presName="spacer" presStyleCnt="0"/>
      <dgm:spPr/>
    </dgm:pt>
    <dgm:pt modelId="{CE158CBF-CBE8-4A0B-AA15-F1F58ACF5CDA}" type="pres">
      <dgm:prSet presAssocID="{94192563-3EB3-4351-A752-B37DC286F59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47C6A7-FA18-46E9-958F-06B8B2F06FE1}" type="pres">
      <dgm:prSet presAssocID="{30BA8E89-804A-408C-803B-862546033283}" presName="spacer" presStyleCnt="0"/>
      <dgm:spPr/>
    </dgm:pt>
    <dgm:pt modelId="{0E1BF0F0-618E-4E6F-8BC1-38726E3930C4}" type="pres">
      <dgm:prSet presAssocID="{6DC81781-B10F-453D-888D-ADA4464ED27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BC8B43F-D7D2-413C-ACD7-1E965CE2E8A4}" type="pres">
      <dgm:prSet presAssocID="{DCF9EFAB-E525-46B5-B992-1F87B1D7B62D}" presName="spacer" presStyleCnt="0"/>
      <dgm:spPr/>
    </dgm:pt>
    <dgm:pt modelId="{4286D335-1E8C-43DF-A89E-98C9DB5849F3}" type="pres">
      <dgm:prSet presAssocID="{382737AF-86FD-4520-9051-DE236310532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4BE1C53-0F5D-4201-BF2A-CAE74DD192EF}" type="presOf" srcId="{382737AF-86FD-4520-9051-DE236310532D}" destId="{4286D335-1E8C-43DF-A89E-98C9DB5849F3}" srcOrd="0" destOrd="0" presId="urn:microsoft.com/office/officeart/2005/8/layout/vList2"/>
    <dgm:cxn modelId="{5B2C381E-11D4-400C-A38E-D8FAB0077E60}" srcId="{09513710-914C-4622-B5AF-F0EB630001FF}" destId="{BD70D312-A244-4FB6-A49D-06E63014425A}" srcOrd="0" destOrd="0" parTransId="{C074115D-2ED2-49EA-BE7F-205974DACE5B}" sibTransId="{B2C78B53-17DA-4AA9-B37D-5D4DC57B2847}"/>
    <dgm:cxn modelId="{246C9198-DB8A-4E7F-AB33-8CFE3B545432}" type="presOf" srcId="{09513710-914C-4622-B5AF-F0EB630001FF}" destId="{4F32DEFB-9AEE-4F24-BB46-CE79E00DF102}" srcOrd="0" destOrd="0" presId="urn:microsoft.com/office/officeart/2005/8/layout/vList2"/>
    <dgm:cxn modelId="{581FFD0E-8A71-43CF-A0D4-8F533F27ABEF}" srcId="{09513710-914C-4622-B5AF-F0EB630001FF}" destId="{94192563-3EB3-4351-A752-B37DC286F59C}" srcOrd="1" destOrd="0" parTransId="{1AE47DDB-C1C7-4C31-85D6-07DD084F0118}" sibTransId="{30BA8E89-804A-408C-803B-862546033283}"/>
    <dgm:cxn modelId="{79F9115B-06C4-42A3-B7D0-EE11B53943C3}" srcId="{09513710-914C-4622-B5AF-F0EB630001FF}" destId="{6DC81781-B10F-453D-888D-ADA4464ED27A}" srcOrd="2" destOrd="0" parTransId="{B8B15459-C6F1-4A53-9584-7CB03FBCCB57}" sibTransId="{DCF9EFAB-E525-46B5-B992-1F87B1D7B62D}"/>
    <dgm:cxn modelId="{6F9B1416-E622-4725-9C8A-6047B36114E4}" type="presOf" srcId="{94192563-3EB3-4351-A752-B37DC286F59C}" destId="{CE158CBF-CBE8-4A0B-AA15-F1F58ACF5CDA}" srcOrd="0" destOrd="0" presId="urn:microsoft.com/office/officeart/2005/8/layout/vList2"/>
    <dgm:cxn modelId="{71D7F6E2-9E29-448B-BA60-24710FA61B8D}" srcId="{09513710-914C-4622-B5AF-F0EB630001FF}" destId="{382737AF-86FD-4520-9051-DE236310532D}" srcOrd="3" destOrd="0" parTransId="{ED5FA377-2710-4CBE-9041-6200EDA1BB82}" sibTransId="{81FB3885-81C2-4263-9F40-4B88D0FE09C6}"/>
    <dgm:cxn modelId="{C7D0AF27-F9F8-4051-9054-53AB6C0D4A1B}" type="presOf" srcId="{6DC81781-B10F-453D-888D-ADA4464ED27A}" destId="{0E1BF0F0-618E-4E6F-8BC1-38726E3930C4}" srcOrd="0" destOrd="0" presId="urn:microsoft.com/office/officeart/2005/8/layout/vList2"/>
    <dgm:cxn modelId="{AFD7FDD6-8054-49E7-8427-AC9A5A3C2B3C}" type="presOf" srcId="{BD70D312-A244-4FB6-A49D-06E63014425A}" destId="{87DEBBBF-A6E6-446C-9771-D7A5585468D9}" srcOrd="0" destOrd="0" presId="urn:microsoft.com/office/officeart/2005/8/layout/vList2"/>
    <dgm:cxn modelId="{17F6AE86-4649-4C71-BA19-8C6648582926}" type="presParOf" srcId="{4F32DEFB-9AEE-4F24-BB46-CE79E00DF102}" destId="{87DEBBBF-A6E6-446C-9771-D7A5585468D9}" srcOrd="0" destOrd="0" presId="urn:microsoft.com/office/officeart/2005/8/layout/vList2"/>
    <dgm:cxn modelId="{A6EF80DB-8776-4B31-AFFB-0360C791924C}" type="presParOf" srcId="{4F32DEFB-9AEE-4F24-BB46-CE79E00DF102}" destId="{83D82135-6FEC-4D26-A85A-1994D06A5599}" srcOrd="1" destOrd="0" presId="urn:microsoft.com/office/officeart/2005/8/layout/vList2"/>
    <dgm:cxn modelId="{A087B3B3-7173-408C-A113-E1C99AA0418F}" type="presParOf" srcId="{4F32DEFB-9AEE-4F24-BB46-CE79E00DF102}" destId="{CE158CBF-CBE8-4A0B-AA15-F1F58ACF5CDA}" srcOrd="2" destOrd="0" presId="urn:microsoft.com/office/officeart/2005/8/layout/vList2"/>
    <dgm:cxn modelId="{41C0D5C3-3299-404E-9702-142B3112CA33}" type="presParOf" srcId="{4F32DEFB-9AEE-4F24-BB46-CE79E00DF102}" destId="{4B47C6A7-FA18-46E9-958F-06B8B2F06FE1}" srcOrd="3" destOrd="0" presId="urn:microsoft.com/office/officeart/2005/8/layout/vList2"/>
    <dgm:cxn modelId="{2EA29D87-2AB9-4EF6-A032-5027D49E128E}" type="presParOf" srcId="{4F32DEFB-9AEE-4F24-BB46-CE79E00DF102}" destId="{0E1BF0F0-618E-4E6F-8BC1-38726E3930C4}" srcOrd="4" destOrd="0" presId="urn:microsoft.com/office/officeart/2005/8/layout/vList2"/>
    <dgm:cxn modelId="{C65DB559-7423-482F-BA29-87CA948ADBE0}" type="presParOf" srcId="{4F32DEFB-9AEE-4F24-BB46-CE79E00DF102}" destId="{8BC8B43F-D7D2-413C-ACD7-1E965CE2E8A4}" srcOrd="5" destOrd="0" presId="urn:microsoft.com/office/officeart/2005/8/layout/vList2"/>
    <dgm:cxn modelId="{8BE0D463-EE65-4953-A17A-97890282D1BF}" type="presParOf" srcId="{4F32DEFB-9AEE-4F24-BB46-CE79E00DF102}" destId="{4286D335-1E8C-43DF-A89E-98C9DB5849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DCF826C-9F14-455F-B6DC-BCD61C2D4A54}" type="doc">
      <dgm:prSet loTypeId="urn:microsoft.com/office/officeart/2005/8/layout/matrix3" loCatId="matrix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el-GR"/>
        </a:p>
      </dgm:t>
    </dgm:pt>
    <dgm:pt modelId="{BAED3753-3584-4A9F-8FDE-FFDA36ECF418}">
      <dgm:prSet custT="1"/>
      <dgm:spPr/>
      <dgm:t>
        <a:bodyPr/>
        <a:lstStyle/>
        <a:p>
          <a:pPr rtl="0"/>
          <a:r>
            <a:rPr lang="el-GR" sz="2800" smtClean="0"/>
            <a:t>ΨΑΛΤΙΚΗ ΤΕΧΝΗ</a:t>
          </a:r>
          <a:endParaRPr lang="el-GR" sz="2800"/>
        </a:p>
      </dgm:t>
    </dgm:pt>
    <dgm:pt modelId="{CA20536C-BB76-4507-B612-7739CE6C6385}" type="parTrans" cxnId="{9231BC2B-7D2A-48B2-A14A-309EEB7E759D}">
      <dgm:prSet/>
      <dgm:spPr/>
      <dgm:t>
        <a:bodyPr/>
        <a:lstStyle/>
        <a:p>
          <a:endParaRPr lang="el-GR"/>
        </a:p>
      </dgm:t>
    </dgm:pt>
    <dgm:pt modelId="{0D9CF20A-DF70-409F-95F1-5D339DE4C6F7}" type="sibTrans" cxnId="{9231BC2B-7D2A-48B2-A14A-309EEB7E759D}">
      <dgm:prSet/>
      <dgm:spPr/>
      <dgm:t>
        <a:bodyPr/>
        <a:lstStyle/>
        <a:p>
          <a:endParaRPr lang="el-GR"/>
        </a:p>
      </dgm:t>
    </dgm:pt>
    <dgm:pt modelId="{1CB133FC-5A8B-478A-B78B-787800167E55}">
      <dgm:prSet custT="1"/>
      <dgm:spPr/>
      <dgm:t>
        <a:bodyPr/>
        <a:lstStyle/>
        <a:p>
          <a:pPr rtl="0"/>
          <a:r>
            <a:rPr lang="el-GR" sz="2800" smtClean="0"/>
            <a:t>ΑΓΙΟΓΡΑΦΙΑ</a:t>
          </a:r>
          <a:endParaRPr lang="el-GR" sz="2800"/>
        </a:p>
      </dgm:t>
    </dgm:pt>
    <dgm:pt modelId="{ED8ACD33-7E68-45B4-B647-D43C7E0D185C}" type="parTrans" cxnId="{2394DDAE-17A4-49E6-9861-A8B88062DC7D}">
      <dgm:prSet/>
      <dgm:spPr/>
      <dgm:t>
        <a:bodyPr/>
        <a:lstStyle/>
        <a:p>
          <a:endParaRPr lang="el-GR"/>
        </a:p>
      </dgm:t>
    </dgm:pt>
    <dgm:pt modelId="{4E03BD5F-C720-4AD3-979C-4160153528E8}" type="sibTrans" cxnId="{2394DDAE-17A4-49E6-9861-A8B88062DC7D}">
      <dgm:prSet/>
      <dgm:spPr/>
      <dgm:t>
        <a:bodyPr/>
        <a:lstStyle/>
        <a:p>
          <a:endParaRPr lang="el-GR"/>
        </a:p>
      </dgm:t>
    </dgm:pt>
    <dgm:pt modelId="{DFC71C99-B65E-48F6-85A0-189333898972}">
      <dgm:prSet custT="1"/>
      <dgm:spPr/>
      <dgm:t>
        <a:bodyPr/>
        <a:lstStyle/>
        <a:p>
          <a:pPr rtl="0"/>
          <a:r>
            <a:rPr lang="el-GR" sz="2800" smtClean="0"/>
            <a:t>ΠΟΙΜΑΝΤΙΚΟ ΚΑΙ ΚΟΙΝΩΝΙΚΟ ΕΡΓΟ</a:t>
          </a:r>
          <a:endParaRPr lang="el-GR" sz="2800"/>
        </a:p>
      </dgm:t>
    </dgm:pt>
    <dgm:pt modelId="{D82589AF-E931-4F38-BBDE-A8817C76A4A7}" type="parTrans" cxnId="{A38A15AF-A737-4599-A25B-09EA971256C2}">
      <dgm:prSet/>
      <dgm:spPr/>
      <dgm:t>
        <a:bodyPr/>
        <a:lstStyle/>
        <a:p>
          <a:endParaRPr lang="el-GR"/>
        </a:p>
      </dgm:t>
    </dgm:pt>
    <dgm:pt modelId="{FE798E20-31A1-458C-8356-74D2A410E89D}" type="sibTrans" cxnId="{A38A15AF-A737-4599-A25B-09EA971256C2}">
      <dgm:prSet/>
      <dgm:spPr/>
      <dgm:t>
        <a:bodyPr/>
        <a:lstStyle/>
        <a:p>
          <a:endParaRPr lang="el-GR"/>
        </a:p>
      </dgm:t>
    </dgm:pt>
    <dgm:pt modelId="{656CE93D-14E0-4A12-8A24-424B41DF97A8}">
      <dgm:prSet custT="1"/>
      <dgm:spPr/>
      <dgm:t>
        <a:bodyPr/>
        <a:lstStyle/>
        <a:p>
          <a:pPr rtl="0"/>
          <a:r>
            <a:rPr lang="el-GR" sz="2800" smtClean="0"/>
            <a:t>ΘΡΗΣΚΕΥΤΙΚΟΣ ΤΟΥΡΙΣΜΟΣ</a:t>
          </a:r>
          <a:endParaRPr lang="el-GR" sz="2800"/>
        </a:p>
      </dgm:t>
    </dgm:pt>
    <dgm:pt modelId="{A3B62153-C1FD-425D-B94D-5B645F144BD7}" type="parTrans" cxnId="{C034DC66-2916-48C7-9028-483F7EAA52EA}">
      <dgm:prSet/>
      <dgm:spPr/>
      <dgm:t>
        <a:bodyPr/>
        <a:lstStyle/>
        <a:p>
          <a:endParaRPr lang="el-GR"/>
        </a:p>
      </dgm:t>
    </dgm:pt>
    <dgm:pt modelId="{9F6A910D-931F-4DE1-B08F-7A6E30AA5940}" type="sibTrans" cxnId="{C034DC66-2916-48C7-9028-483F7EAA52EA}">
      <dgm:prSet/>
      <dgm:spPr/>
      <dgm:t>
        <a:bodyPr/>
        <a:lstStyle/>
        <a:p>
          <a:endParaRPr lang="el-GR"/>
        </a:p>
      </dgm:t>
    </dgm:pt>
    <dgm:pt modelId="{240200ED-4B99-4370-8211-9D588CF0742B}" type="pres">
      <dgm:prSet presAssocID="{FDCF826C-9F14-455F-B6DC-BCD61C2D4A5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A5146EA-1F70-4249-B18A-4EB6376C518A}" type="pres">
      <dgm:prSet presAssocID="{FDCF826C-9F14-455F-B6DC-BCD61C2D4A54}" presName="diamond" presStyleLbl="bgShp" presStyleIdx="0" presStyleCnt="1"/>
      <dgm:spPr/>
    </dgm:pt>
    <dgm:pt modelId="{5B422E9B-B707-46ED-8B1A-073A2B6F1F2B}" type="pres">
      <dgm:prSet presAssocID="{FDCF826C-9F14-455F-B6DC-BCD61C2D4A5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1F3320-ABC0-4C86-BDD8-F569A51F4A9A}" type="pres">
      <dgm:prSet presAssocID="{FDCF826C-9F14-455F-B6DC-BCD61C2D4A5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4ABBC7-DE4F-4C83-B47C-B71B8D5E5D56}" type="pres">
      <dgm:prSet presAssocID="{FDCF826C-9F14-455F-B6DC-BCD61C2D4A5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72C08A-063F-43C6-8400-5E486B2A0CD0}" type="pres">
      <dgm:prSet presAssocID="{FDCF826C-9F14-455F-B6DC-BCD61C2D4A5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231BC2B-7D2A-48B2-A14A-309EEB7E759D}" srcId="{FDCF826C-9F14-455F-B6DC-BCD61C2D4A54}" destId="{BAED3753-3584-4A9F-8FDE-FFDA36ECF418}" srcOrd="0" destOrd="0" parTransId="{CA20536C-BB76-4507-B612-7739CE6C6385}" sibTransId="{0D9CF20A-DF70-409F-95F1-5D339DE4C6F7}"/>
    <dgm:cxn modelId="{F27BFC84-035F-413F-8B41-FA0ED939B143}" type="presOf" srcId="{DFC71C99-B65E-48F6-85A0-189333898972}" destId="{684ABBC7-DE4F-4C83-B47C-B71B8D5E5D56}" srcOrd="0" destOrd="0" presId="urn:microsoft.com/office/officeart/2005/8/layout/matrix3"/>
    <dgm:cxn modelId="{D63B2282-8F19-4F15-9206-ED85D60F439A}" type="presOf" srcId="{BAED3753-3584-4A9F-8FDE-FFDA36ECF418}" destId="{5B422E9B-B707-46ED-8B1A-073A2B6F1F2B}" srcOrd="0" destOrd="0" presId="urn:microsoft.com/office/officeart/2005/8/layout/matrix3"/>
    <dgm:cxn modelId="{1D3EE951-D36C-446F-BB04-161E9E745AF2}" type="presOf" srcId="{656CE93D-14E0-4A12-8A24-424B41DF97A8}" destId="{C772C08A-063F-43C6-8400-5E486B2A0CD0}" srcOrd="0" destOrd="0" presId="urn:microsoft.com/office/officeart/2005/8/layout/matrix3"/>
    <dgm:cxn modelId="{2394DDAE-17A4-49E6-9861-A8B88062DC7D}" srcId="{FDCF826C-9F14-455F-B6DC-BCD61C2D4A54}" destId="{1CB133FC-5A8B-478A-B78B-787800167E55}" srcOrd="1" destOrd="0" parTransId="{ED8ACD33-7E68-45B4-B647-D43C7E0D185C}" sibTransId="{4E03BD5F-C720-4AD3-979C-4160153528E8}"/>
    <dgm:cxn modelId="{A38A15AF-A737-4599-A25B-09EA971256C2}" srcId="{FDCF826C-9F14-455F-B6DC-BCD61C2D4A54}" destId="{DFC71C99-B65E-48F6-85A0-189333898972}" srcOrd="2" destOrd="0" parTransId="{D82589AF-E931-4F38-BBDE-A8817C76A4A7}" sibTransId="{FE798E20-31A1-458C-8356-74D2A410E89D}"/>
    <dgm:cxn modelId="{ED730699-A6AC-4C93-812A-AF1382EC4471}" type="presOf" srcId="{1CB133FC-5A8B-478A-B78B-787800167E55}" destId="{FE1F3320-ABC0-4C86-BDD8-F569A51F4A9A}" srcOrd="0" destOrd="0" presId="urn:microsoft.com/office/officeart/2005/8/layout/matrix3"/>
    <dgm:cxn modelId="{C034DC66-2916-48C7-9028-483F7EAA52EA}" srcId="{FDCF826C-9F14-455F-B6DC-BCD61C2D4A54}" destId="{656CE93D-14E0-4A12-8A24-424B41DF97A8}" srcOrd="3" destOrd="0" parTransId="{A3B62153-C1FD-425D-B94D-5B645F144BD7}" sibTransId="{9F6A910D-931F-4DE1-B08F-7A6E30AA5940}"/>
    <dgm:cxn modelId="{56894CA2-571F-4060-9F13-E17FD2C01FE2}" type="presOf" srcId="{FDCF826C-9F14-455F-B6DC-BCD61C2D4A54}" destId="{240200ED-4B99-4370-8211-9D588CF0742B}" srcOrd="0" destOrd="0" presId="urn:microsoft.com/office/officeart/2005/8/layout/matrix3"/>
    <dgm:cxn modelId="{F37BDC5C-089D-4762-A138-692D639129FE}" type="presParOf" srcId="{240200ED-4B99-4370-8211-9D588CF0742B}" destId="{1A5146EA-1F70-4249-B18A-4EB6376C518A}" srcOrd="0" destOrd="0" presId="urn:microsoft.com/office/officeart/2005/8/layout/matrix3"/>
    <dgm:cxn modelId="{E990D0A8-9A1E-48FC-B0CE-4BA1CA498C9D}" type="presParOf" srcId="{240200ED-4B99-4370-8211-9D588CF0742B}" destId="{5B422E9B-B707-46ED-8B1A-073A2B6F1F2B}" srcOrd="1" destOrd="0" presId="urn:microsoft.com/office/officeart/2005/8/layout/matrix3"/>
    <dgm:cxn modelId="{19994760-C676-4858-B4B3-DF19C98D7ECA}" type="presParOf" srcId="{240200ED-4B99-4370-8211-9D588CF0742B}" destId="{FE1F3320-ABC0-4C86-BDD8-F569A51F4A9A}" srcOrd="2" destOrd="0" presId="urn:microsoft.com/office/officeart/2005/8/layout/matrix3"/>
    <dgm:cxn modelId="{9D33B8AB-DE01-46F2-8DB8-B57D156165FB}" type="presParOf" srcId="{240200ED-4B99-4370-8211-9D588CF0742B}" destId="{684ABBC7-DE4F-4C83-B47C-B71B8D5E5D56}" srcOrd="3" destOrd="0" presId="urn:microsoft.com/office/officeart/2005/8/layout/matrix3"/>
    <dgm:cxn modelId="{5F10A7E6-50FB-47D2-8F20-308E0495B77B}" type="presParOf" srcId="{240200ED-4B99-4370-8211-9D588CF0742B}" destId="{C772C08A-063F-43C6-8400-5E486B2A0CD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7C083C-90BC-4FFE-B9E6-F066E263DDE2}" type="doc">
      <dgm:prSet loTypeId="urn:microsoft.com/office/officeart/2005/8/layout/vList3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l-GR"/>
        </a:p>
      </dgm:t>
    </dgm:pt>
    <dgm:pt modelId="{8522EAA1-6852-4E93-AFD3-3E234B9CA20D}">
      <dgm:prSet custT="1"/>
      <dgm:spPr/>
      <dgm:t>
        <a:bodyPr/>
        <a:lstStyle/>
        <a:p>
          <a:pPr rtl="0"/>
          <a:r>
            <a:rPr lang="el-GR" sz="2400" smtClean="0"/>
            <a:t>Ο φοιτητικός πληθυσμός του Τμήματος αντιστοιχούσε σε ένα κοινό περισσότερο οικείο με τα τεχνολογικά και επικοινωνιακά μέσα, και με δυνατότητες καλύτερης ενημέρωσης. </a:t>
          </a:r>
          <a:endParaRPr lang="el-GR" sz="2400"/>
        </a:p>
      </dgm:t>
    </dgm:pt>
    <dgm:pt modelId="{51B0E008-AE1C-40BF-B707-F351BB5EE916}" type="parTrans" cxnId="{A9B4B84E-0E2A-48BE-ADE7-7614EE475E58}">
      <dgm:prSet/>
      <dgm:spPr/>
      <dgm:t>
        <a:bodyPr/>
        <a:lstStyle/>
        <a:p>
          <a:endParaRPr lang="el-GR"/>
        </a:p>
      </dgm:t>
    </dgm:pt>
    <dgm:pt modelId="{2E794A2D-40E6-404A-9D26-A52D152C83B1}" type="sibTrans" cxnId="{A9B4B84E-0E2A-48BE-ADE7-7614EE475E58}">
      <dgm:prSet/>
      <dgm:spPr/>
      <dgm:t>
        <a:bodyPr/>
        <a:lstStyle/>
        <a:p>
          <a:endParaRPr lang="el-GR"/>
        </a:p>
      </dgm:t>
    </dgm:pt>
    <dgm:pt modelId="{808BAF22-F076-4029-820F-6B90C496E627}">
      <dgm:prSet custT="1"/>
      <dgm:spPr/>
      <dgm:t>
        <a:bodyPr/>
        <a:lstStyle/>
        <a:p>
          <a:pPr rtl="0"/>
          <a:r>
            <a:rPr lang="el-GR" sz="2400" smtClean="0"/>
            <a:t>Ο αριθμός των υποψηφίων για κατατακτήριες εξετάσεις, αλλά και για μεταπτυχιακές και διδακτορικές σπουδές, παρουσιαζόταν αυξημένος, ιδιαίτερα από ορθοδόξους αλλοδαπούς και από ορθόδοξες χώρες του εξωτερικού (Κύπρος, Βαλκάνια, Ρωσία).</a:t>
          </a:r>
          <a:endParaRPr lang="el-GR" sz="2400"/>
        </a:p>
      </dgm:t>
    </dgm:pt>
    <dgm:pt modelId="{12D06AAC-C850-4C2B-850D-6A34D9A1DF99}" type="parTrans" cxnId="{DEDC3B07-2F7E-4076-AE94-29D9FB4E503D}">
      <dgm:prSet/>
      <dgm:spPr/>
      <dgm:t>
        <a:bodyPr/>
        <a:lstStyle/>
        <a:p>
          <a:endParaRPr lang="el-GR"/>
        </a:p>
      </dgm:t>
    </dgm:pt>
    <dgm:pt modelId="{CC29F11B-6815-428E-B126-A3CF5B6D4F66}" type="sibTrans" cxnId="{DEDC3B07-2F7E-4076-AE94-29D9FB4E503D}">
      <dgm:prSet/>
      <dgm:spPr/>
      <dgm:t>
        <a:bodyPr/>
        <a:lstStyle/>
        <a:p>
          <a:endParaRPr lang="el-GR"/>
        </a:p>
      </dgm:t>
    </dgm:pt>
    <dgm:pt modelId="{0FEEDEE6-8CA2-4B1F-A081-58A7FE287DF5}" type="pres">
      <dgm:prSet presAssocID="{B67C083C-90BC-4FFE-B9E6-F066E263DD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DD9C44-C617-42B8-BEC9-B9F5D0CD2226}" type="pres">
      <dgm:prSet presAssocID="{8522EAA1-6852-4E93-AFD3-3E234B9CA20D}" presName="composite" presStyleCnt="0"/>
      <dgm:spPr/>
    </dgm:pt>
    <dgm:pt modelId="{8478DA08-48B9-49D0-BF9F-E9CB5EA996C8}" type="pres">
      <dgm:prSet presAssocID="{8522EAA1-6852-4E93-AFD3-3E234B9CA20D}" presName="imgShp" presStyleLbl="fgImgPlace1" presStyleIdx="0" presStyleCnt="2" custScaleX="95716"/>
      <dgm:spPr/>
    </dgm:pt>
    <dgm:pt modelId="{A0CE1756-8F8A-47DC-9567-2704566E1F23}" type="pres">
      <dgm:prSet presAssocID="{8522EAA1-6852-4E93-AFD3-3E234B9CA20D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E03C09-D74F-4205-9F07-5F8131AC6498}" type="pres">
      <dgm:prSet presAssocID="{2E794A2D-40E6-404A-9D26-A52D152C83B1}" presName="spacing" presStyleCnt="0"/>
      <dgm:spPr/>
    </dgm:pt>
    <dgm:pt modelId="{6DE21237-60FA-481B-96DA-B2D334131885}" type="pres">
      <dgm:prSet presAssocID="{808BAF22-F076-4029-820F-6B90C496E627}" presName="composite" presStyleCnt="0"/>
      <dgm:spPr/>
    </dgm:pt>
    <dgm:pt modelId="{5AF2036E-FAE2-4A96-AC5E-115D41A81806}" type="pres">
      <dgm:prSet presAssocID="{808BAF22-F076-4029-820F-6B90C496E627}" presName="imgShp" presStyleLbl="fgImgPlace1" presStyleIdx="1" presStyleCnt="2"/>
      <dgm:spPr/>
    </dgm:pt>
    <dgm:pt modelId="{A921F3A3-CEDF-4639-83A1-B2377E62F73E}" type="pres">
      <dgm:prSet presAssocID="{808BAF22-F076-4029-820F-6B90C496E627}" presName="txShp" presStyleLbl="node1" presStyleIdx="1" presStyleCnt="2" custScaleY="15725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2F9FB5F-53CD-4B59-B063-85380D9DB21D}" type="presOf" srcId="{B67C083C-90BC-4FFE-B9E6-F066E263DDE2}" destId="{0FEEDEE6-8CA2-4B1F-A081-58A7FE287DF5}" srcOrd="0" destOrd="0" presId="urn:microsoft.com/office/officeart/2005/8/layout/vList3#2"/>
    <dgm:cxn modelId="{39E4FA4E-35B6-4E36-8517-B8FCC2256335}" type="presOf" srcId="{808BAF22-F076-4029-820F-6B90C496E627}" destId="{A921F3A3-CEDF-4639-83A1-B2377E62F73E}" srcOrd="0" destOrd="0" presId="urn:microsoft.com/office/officeart/2005/8/layout/vList3#2"/>
    <dgm:cxn modelId="{A9B4B84E-0E2A-48BE-ADE7-7614EE475E58}" srcId="{B67C083C-90BC-4FFE-B9E6-F066E263DDE2}" destId="{8522EAA1-6852-4E93-AFD3-3E234B9CA20D}" srcOrd="0" destOrd="0" parTransId="{51B0E008-AE1C-40BF-B707-F351BB5EE916}" sibTransId="{2E794A2D-40E6-404A-9D26-A52D152C83B1}"/>
    <dgm:cxn modelId="{DEDC3B07-2F7E-4076-AE94-29D9FB4E503D}" srcId="{B67C083C-90BC-4FFE-B9E6-F066E263DDE2}" destId="{808BAF22-F076-4029-820F-6B90C496E627}" srcOrd="1" destOrd="0" parTransId="{12D06AAC-C850-4C2B-850D-6A34D9A1DF99}" sibTransId="{CC29F11B-6815-428E-B126-A3CF5B6D4F66}"/>
    <dgm:cxn modelId="{A6F547D9-8C8F-42AD-A107-5F1658A60DAE}" type="presOf" srcId="{8522EAA1-6852-4E93-AFD3-3E234B9CA20D}" destId="{A0CE1756-8F8A-47DC-9567-2704566E1F23}" srcOrd="0" destOrd="0" presId="urn:microsoft.com/office/officeart/2005/8/layout/vList3#2"/>
    <dgm:cxn modelId="{AAD7F3E7-6F44-4788-B56B-A2CEBB5DE616}" type="presParOf" srcId="{0FEEDEE6-8CA2-4B1F-A081-58A7FE287DF5}" destId="{DDDD9C44-C617-42B8-BEC9-B9F5D0CD2226}" srcOrd="0" destOrd="0" presId="urn:microsoft.com/office/officeart/2005/8/layout/vList3#2"/>
    <dgm:cxn modelId="{21FEAAC0-CB87-4778-BEE2-13BC4F70775D}" type="presParOf" srcId="{DDDD9C44-C617-42B8-BEC9-B9F5D0CD2226}" destId="{8478DA08-48B9-49D0-BF9F-E9CB5EA996C8}" srcOrd="0" destOrd="0" presId="urn:microsoft.com/office/officeart/2005/8/layout/vList3#2"/>
    <dgm:cxn modelId="{5EB56DE4-67FC-4D15-A975-5A88CEFDFEFF}" type="presParOf" srcId="{DDDD9C44-C617-42B8-BEC9-B9F5D0CD2226}" destId="{A0CE1756-8F8A-47DC-9567-2704566E1F23}" srcOrd="1" destOrd="0" presId="urn:microsoft.com/office/officeart/2005/8/layout/vList3#2"/>
    <dgm:cxn modelId="{C1085516-3C12-4314-9E9A-CAB4C40F2416}" type="presParOf" srcId="{0FEEDEE6-8CA2-4B1F-A081-58A7FE287DF5}" destId="{F9E03C09-D74F-4205-9F07-5F8131AC6498}" srcOrd="1" destOrd="0" presId="urn:microsoft.com/office/officeart/2005/8/layout/vList3#2"/>
    <dgm:cxn modelId="{BE9FBB18-78DA-4C88-AD91-15C396A51047}" type="presParOf" srcId="{0FEEDEE6-8CA2-4B1F-A081-58A7FE287DF5}" destId="{6DE21237-60FA-481B-96DA-B2D334131885}" srcOrd="2" destOrd="0" presId="urn:microsoft.com/office/officeart/2005/8/layout/vList3#2"/>
    <dgm:cxn modelId="{86E8CAD3-0D5C-499B-A9FC-3968680851C3}" type="presParOf" srcId="{6DE21237-60FA-481B-96DA-B2D334131885}" destId="{5AF2036E-FAE2-4A96-AC5E-115D41A81806}" srcOrd="0" destOrd="0" presId="urn:microsoft.com/office/officeart/2005/8/layout/vList3#2"/>
    <dgm:cxn modelId="{D002F938-6BD6-46FB-AF12-DC4BDD88E1FA}" type="presParOf" srcId="{6DE21237-60FA-481B-96DA-B2D334131885}" destId="{A921F3A3-CEDF-4639-83A1-B2377E62F73E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7409D1-2A33-47CC-8237-728D1EA65BD8}" type="doc">
      <dgm:prSet loTypeId="urn:microsoft.com/office/officeart/2005/8/layout/vList3#3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l-GR"/>
        </a:p>
      </dgm:t>
    </dgm:pt>
    <dgm:pt modelId="{017061F6-B345-490B-8B1F-ED640C0DFCF7}">
      <dgm:prSet custT="1"/>
      <dgm:spPr/>
      <dgm:t>
        <a:bodyPr/>
        <a:lstStyle/>
        <a:p>
          <a:pPr rtl="0"/>
          <a:r>
            <a:rPr lang="el-GR" sz="2400" smtClean="0"/>
            <a:t>Σημαντική διεύρυνση των επιστημονικών συνεργασιών με ιδρύματα και επιστημονικούς φορείς του εξωτερικού, οι οποίες προσέφεραν περισσότερες δυνατότητες ερευνητικών και εκπαιδευτικών δράσεων στο Τμήμα.</a:t>
          </a:r>
          <a:endParaRPr lang="el-GR" sz="2400"/>
        </a:p>
      </dgm:t>
    </dgm:pt>
    <dgm:pt modelId="{BD6797C4-0E61-4460-9911-1D3385C3C3F5}" type="parTrans" cxnId="{8CF105F0-1DFA-4C25-8154-5C6BDE5D1717}">
      <dgm:prSet/>
      <dgm:spPr/>
      <dgm:t>
        <a:bodyPr/>
        <a:lstStyle/>
        <a:p>
          <a:endParaRPr lang="el-GR"/>
        </a:p>
      </dgm:t>
    </dgm:pt>
    <dgm:pt modelId="{F4969A9D-53D6-42C4-BA3F-3CCEE8092C1D}" type="sibTrans" cxnId="{8CF105F0-1DFA-4C25-8154-5C6BDE5D1717}">
      <dgm:prSet/>
      <dgm:spPr/>
      <dgm:t>
        <a:bodyPr/>
        <a:lstStyle/>
        <a:p>
          <a:endParaRPr lang="el-GR"/>
        </a:p>
      </dgm:t>
    </dgm:pt>
    <dgm:pt modelId="{B6529287-859D-427A-89FD-88AC5EDA1238}">
      <dgm:prSet custT="1"/>
      <dgm:spPr/>
      <dgm:t>
        <a:bodyPr/>
        <a:lstStyle/>
        <a:p>
          <a:pPr rtl="0"/>
          <a:r>
            <a:rPr lang="el-GR" sz="2400" smtClean="0"/>
            <a:t>Μέσα στο πλαίσιο του νέου ευρωπαϊκού χάρτη διαμορφώθηκαν νέες προοπτικές για την ανάπτυξη των δραστηριοτήτων του Τμήματος.</a:t>
          </a:r>
          <a:endParaRPr lang="el-GR" sz="2400"/>
        </a:p>
      </dgm:t>
    </dgm:pt>
    <dgm:pt modelId="{92AB5795-16F5-4545-B7C4-A92CCBDA1E67}" type="parTrans" cxnId="{7789539A-AD27-4816-A68A-AE1A8A9433B4}">
      <dgm:prSet/>
      <dgm:spPr/>
      <dgm:t>
        <a:bodyPr/>
        <a:lstStyle/>
        <a:p>
          <a:endParaRPr lang="el-GR"/>
        </a:p>
      </dgm:t>
    </dgm:pt>
    <dgm:pt modelId="{0F4E4ADA-8FAD-40A7-834D-F792BB85B549}" type="sibTrans" cxnId="{7789539A-AD27-4816-A68A-AE1A8A9433B4}">
      <dgm:prSet/>
      <dgm:spPr/>
      <dgm:t>
        <a:bodyPr/>
        <a:lstStyle/>
        <a:p>
          <a:endParaRPr lang="el-GR"/>
        </a:p>
      </dgm:t>
    </dgm:pt>
    <dgm:pt modelId="{32E34652-BD16-4C77-AE5C-6BE6DE3F286A}" type="pres">
      <dgm:prSet presAssocID="{F87409D1-2A33-47CC-8237-728D1EA65BD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2AA0F8B-76BA-421B-9F9D-200CFE3968D1}" type="pres">
      <dgm:prSet presAssocID="{017061F6-B345-490B-8B1F-ED640C0DFCF7}" presName="composite" presStyleCnt="0"/>
      <dgm:spPr/>
    </dgm:pt>
    <dgm:pt modelId="{B7F7B05E-3B8A-4C60-A0F2-B19AD00051E7}" type="pres">
      <dgm:prSet presAssocID="{017061F6-B345-490B-8B1F-ED640C0DFCF7}" presName="imgShp" presStyleLbl="fgImgPlace1" presStyleIdx="0" presStyleCnt="2"/>
      <dgm:spPr/>
    </dgm:pt>
    <dgm:pt modelId="{C01922B4-0AF6-4382-92A4-084A147799F0}" type="pres">
      <dgm:prSet presAssocID="{017061F6-B345-490B-8B1F-ED640C0DFCF7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6EDCBC-B196-406A-A4B7-1377241F7D75}" type="pres">
      <dgm:prSet presAssocID="{F4969A9D-53D6-42C4-BA3F-3CCEE8092C1D}" presName="spacing" presStyleCnt="0"/>
      <dgm:spPr/>
    </dgm:pt>
    <dgm:pt modelId="{42349338-EDB2-414E-A71F-E9FE282E866F}" type="pres">
      <dgm:prSet presAssocID="{B6529287-859D-427A-89FD-88AC5EDA1238}" presName="composite" presStyleCnt="0"/>
      <dgm:spPr/>
    </dgm:pt>
    <dgm:pt modelId="{E7DB9224-0B40-4500-8053-634FFBC30CE9}" type="pres">
      <dgm:prSet presAssocID="{B6529287-859D-427A-89FD-88AC5EDA1238}" presName="imgShp" presStyleLbl="fgImgPlace1" presStyleIdx="1" presStyleCnt="2"/>
      <dgm:spPr/>
    </dgm:pt>
    <dgm:pt modelId="{56FCE32E-FBDC-4B41-AB39-A616FF10F1BB}" type="pres">
      <dgm:prSet presAssocID="{B6529287-859D-427A-89FD-88AC5EDA1238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0573036-AD26-4C02-94EE-978787F20D8E}" type="presOf" srcId="{F87409D1-2A33-47CC-8237-728D1EA65BD8}" destId="{32E34652-BD16-4C77-AE5C-6BE6DE3F286A}" srcOrd="0" destOrd="0" presId="urn:microsoft.com/office/officeart/2005/8/layout/vList3#3"/>
    <dgm:cxn modelId="{7789539A-AD27-4816-A68A-AE1A8A9433B4}" srcId="{F87409D1-2A33-47CC-8237-728D1EA65BD8}" destId="{B6529287-859D-427A-89FD-88AC5EDA1238}" srcOrd="1" destOrd="0" parTransId="{92AB5795-16F5-4545-B7C4-A92CCBDA1E67}" sibTransId="{0F4E4ADA-8FAD-40A7-834D-F792BB85B549}"/>
    <dgm:cxn modelId="{C95660F1-F6C1-4F5E-8A70-5E8A13B81E58}" type="presOf" srcId="{017061F6-B345-490B-8B1F-ED640C0DFCF7}" destId="{C01922B4-0AF6-4382-92A4-084A147799F0}" srcOrd="0" destOrd="0" presId="urn:microsoft.com/office/officeart/2005/8/layout/vList3#3"/>
    <dgm:cxn modelId="{8CF105F0-1DFA-4C25-8154-5C6BDE5D1717}" srcId="{F87409D1-2A33-47CC-8237-728D1EA65BD8}" destId="{017061F6-B345-490B-8B1F-ED640C0DFCF7}" srcOrd="0" destOrd="0" parTransId="{BD6797C4-0E61-4460-9911-1D3385C3C3F5}" sibTransId="{F4969A9D-53D6-42C4-BA3F-3CCEE8092C1D}"/>
    <dgm:cxn modelId="{A96F31E6-9D15-41EF-ACEF-A64050D46062}" type="presOf" srcId="{B6529287-859D-427A-89FD-88AC5EDA1238}" destId="{56FCE32E-FBDC-4B41-AB39-A616FF10F1BB}" srcOrd="0" destOrd="0" presId="urn:microsoft.com/office/officeart/2005/8/layout/vList3#3"/>
    <dgm:cxn modelId="{438837BC-1103-4444-88CF-07EC19A90F88}" type="presParOf" srcId="{32E34652-BD16-4C77-AE5C-6BE6DE3F286A}" destId="{E2AA0F8B-76BA-421B-9F9D-200CFE3968D1}" srcOrd="0" destOrd="0" presId="urn:microsoft.com/office/officeart/2005/8/layout/vList3#3"/>
    <dgm:cxn modelId="{DFCC936E-18B3-4036-90BA-6BF6600EF789}" type="presParOf" srcId="{E2AA0F8B-76BA-421B-9F9D-200CFE3968D1}" destId="{B7F7B05E-3B8A-4C60-A0F2-B19AD00051E7}" srcOrd="0" destOrd="0" presId="urn:microsoft.com/office/officeart/2005/8/layout/vList3#3"/>
    <dgm:cxn modelId="{874435EB-3741-403E-B487-F4242BF8E723}" type="presParOf" srcId="{E2AA0F8B-76BA-421B-9F9D-200CFE3968D1}" destId="{C01922B4-0AF6-4382-92A4-084A147799F0}" srcOrd="1" destOrd="0" presId="urn:microsoft.com/office/officeart/2005/8/layout/vList3#3"/>
    <dgm:cxn modelId="{8B3297A8-D593-442B-B8B2-B99A828D146B}" type="presParOf" srcId="{32E34652-BD16-4C77-AE5C-6BE6DE3F286A}" destId="{1E6EDCBC-B196-406A-A4B7-1377241F7D75}" srcOrd="1" destOrd="0" presId="urn:microsoft.com/office/officeart/2005/8/layout/vList3#3"/>
    <dgm:cxn modelId="{E3DF59A8-8473-4FA8-9AA6-23C31B2118F7}" type="presParOf" srcId="{32E34652-BD16-4C77-AE5C-6BE6DE3F286A}" destId="{42349338-EDB2-414E-A71F-E9FE282E866F}" srcOrd="2" destOrd="0" presId="urn:microsoft.com/office/officeart/2005/8/layout/vList3#3"/>
    <dgm:cxn modelId="{33BD24EE-271E-41D2-AB69-43C5690D3DB8}" type="presParOf" srcId="{42349338-EDB2-414E-A71F-E9FE282E866F}" destId="{E7DB9224-0B40-4500-8053-634FFBC30CE9}" srcOrd="0" destOrd="0" presId="urn:microsoft.com/office/officeart/2005/8/layout/vList3#3"/>
    <dgm:cxn modelId="{A9E76918-1E61-4FE3-A4DC-9A90A1E9AAC8}" type="presParOf" srcId="{42349338-EDB2-414E-A71F-E9FE282E866F}" destId="{56FCE32E-FBDC-4B41-AB39-A616FF10F1BB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23E4DF-B2C1-4BD6-9800-E13B29DA671B}" type="doc">
      <dgm:prSet loTypeId="urn:microsoft.com/office/officeart/2005/8/layout/vList3#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4A53021-AAE3-419D-8DEB-B921D7F30FE1}">
      <dgm:prSet custT="1"/>
      <dgm:spPr/>
      <dgm:t>
        <a:bodyPr/>
        <a:lstStyle/>
        <a:p>
          <a:pPr rtl="0"/>
          <a:r>
            <a:rPr lang="el-GR" sz="2400" smtClean="0"/>
            <a:t>Το Α.Π.Θ. είχε αναπτύξει καινούργιες και αποτελεσματικές δυνατότητες ακαδημαϊκής και μαθησιακής οργάνωσης προγραμμάτων μέσω της υπηρεσίας της ΜΟ.ΔΙ.Π. και των ανανεωμένων δομών του (Διά Βίου Μάθηση, Δομή Απασχόλησης και Σταδιοδρομίας κ.ά.).</a:t>
          </a:r>
          <a:endParaRPr lang="el-GR" sz="2400"/>
        </a:p>
      </dgm:t>
    </dgm:pt>
    <dgm:pt modelId="{CB86DAD1-3D87-463C-A98C-D8BC820A5E2D}" type="parTrans" cxnId="{0C67A159-F270-40E2-99C1-E38E193740DE}">
      <dgm:prSet/>
      <dgm:spPr/>
      <dgm:t>
        <a:bodyPr/>
        <a:lstStyle/>
        <a:p>
          <a:endParaRPr lang="el-GR"/>
        </a:p>
      </dgm:t>
    </dgm:pt>
    <dgm:pt modelId="{9A0B4A05-A28E-4A63-87FD-69E3A76FA8B3}" type="sibTrans" cxnId="{0C67A159-F270-40E2-99C1-E38E193740DE}">
      <dgm:prSet/>
      <dgm:spPr/>
      <dgm:t>
        <a:bodyPr/>
        <a:lstStyle/>
        <a:p>
          <a:endParaRPr lang="el-GR"/>
        </a:p>
      </dgm:t>
    </dgm:pt>
    <dgm:pt modelId="{A12CD9AF-DAD7-49FE-8ED1-D10270C63500}">
      <dgm:prSet custT="1"/>
      <dgm:spPr/>
      <dgm:t>
        <a:bodyPr/>
        <a:lstStyle/>
        <a:p>
          <a:pPr rtl="0"/>
          <a:r>
            <a:rPr lang="el-GR" sz="2400" smtClean="0"/>
            <a:t>Η καινούργια νομοθεσία παρείχε ευκαιρίες πανεπιστημιακής εξωστρέφειας στον ευρύτερο εκπαιδευτικό και κοινωνικό χώρο και ευνοούσε τις συνεργασίες με επιστημονικούς και κοινωνικούς φορείς.</a:t>
          </a:r>
          <a:endParaRPr lang="el-GR" sz="2400"/>
        </a:p>
      </dgm:t>
    </dgm:pt>
    <dgm:pt modelId="{CCBDDC06-8165-4D02-98EA-B987A452C6D2}" type="parTrans" cxnId="{4BA98FAE-3AF4-4443-A8B6-C3FEC96E9777}">
      <dgm:prSet/>
      <dgm:spPr/>
      <dgm:t>
        <a:bodyPr/>
        <a:lstStyle/>
        <a:p>
          <a:endParaRPr lang="el-GR"/>
        </a:p>
      </dgm:t>
    </dgm:pt>
    <dgm:pt modelId="{6A68C2C5-0C18-4C9F-8020-2973D271E6C3}" type="sibTrans" cxnId="{4BA98FAE-3AF4-4443-A8B6-C3FEC96E9777}">
      <dgm:prSet/>
      <dgm:spPr/>
      <dgm:t>
        <a:bodyPr/>
        <a:lstStyle/>
        <a:p>
          <a:endParaRPr lang="el-GR"/>
        </a:p>
      </dgm:t>
    </dgm:pt>
    <dgm:pt modelId="{DB62794D-CBB1-4AC5-8EDC-4E9A7A827FE9}" type="pres">
      <dgm:prSet presAssocID="{5F23E4DF-B2C1-4BD6-9800-E13B29DA671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93740B4-05AC-4D17-A7E5-BEB750DDED46}" type="pres">
      <dgm:prSet presAssocID="{B4A53021-AAE3-419D-8DEB-B921D7F30FE1}" presName="composite" presStyleCnt="0"/>
      <dgm:spPr/>
    </dgm:pt>
    <dgm:pt modelId="{127340D4-EAB4-4242-BBCC-F9C074D3D455}" type="pres">
      <dgm:prSet presAssocID="{B4A53021-AAE3-419D-8DEB-B921D7F30FE1}" presName="imgShp" presStyleLbl="fgImgPlace1" presStyleIdx="0" presStyleCnt="2"/>
      <dgm:spPr/>
    </dgm:pt>
    <dgm:pt modelId="{497ADB1C-5F8D-4156-9EF6-F86899029869}" type="pres">
      <dgm:prSet presAssocID="{B4A53021-AAE3-419D-8DEB-B921D7F30FE1}" presName="txShp" presStyleLbl="node1" presStyleIdx="0" presStyleCnt="2" custScaleY="1773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DB477A-5E1E-41E8-ABAF-56D4EE459E56}" type="pres">
      <dgm:prSet presAssocID="{9A0B4A05-A28E-4A63-87FD-69E3A76FA8B3}" presName="spacing" presStyleCnt="0"/>
      <dgm:spPr/>
    </dgm:pt>
    <dgm:pt modelId="{1C9BC9DC-FB17-46B6-A56C-60FE2568718E}" type="pres">
      <dgm:prSet presAssocID="{A12CD9AF-DAD7-49FE-8ED1-D10270C63500}" presName="composite" presStyleCnt="0"/>
      <dgm:spPr/>
    </dgm:pt>
    <dgm:pt modelId="{A2F6498F-5A26-423E-A5AD-5A27B34A9341}" type="pres">
      <dgm:prSet presAssocID="{A12CD9AF-DAD7-49FE-8ED1-D10270C63500}" presName="imgShp" presStyleLbl="fgImgPlace1" presStyleIdx="1" presStyleCnt="2"/>
      <dgm:spPr/>
    </dgm:pt>
    <dgm:pt modelId="{7075058D-831F-4006-A4A0-5A210D706915}" type="pres">
      <dgm:prSet presAssocID="{A12CD9AF-DAD7-49FE-8ED1-D10270C63500}" presName="txShp" presStyleLbl="node1" presStyleIdx="1" presStyleCnt="2" custScaleY="16826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F297D1D-BDDF-4F99-947D-C20961D80F15}" type="presOf" srcId="{5F23E4DF-B2C1-4BD6-9800-E13B29DA671B}" destId="{DB62794D-CBB1-4AC5-8EDC-4E9A7A827FE9}" srcOrd="0" destOrd="0" presId="urn:microsoft.com/office/officeart/2005/8/layout/vList3#4"/>
    <dgm:cxn modelId="{0F28DB7B-8DE1-44DD-B29E-487FBCB6189D}" type="presOf" srcId="{A12CD9AF-DAD7-49FE-8ED1-D10270C63500}" destId="{7075058D-831F-4006-A4A0-5A210D706915}" srcOrd="0" destOrd="0" presId="urn:microsoft.com/office/officeart/2005/8/layout/vList3#4"/>
    <dgm:cxn modelId="{0C67A159-F270-40E2-99C1-E38E193740DE}" srcId="{5F23E4DF-B2C1-4BD6-9800-E13B29DA671B}" destId="{B4A53021-AAE3-419D-8DEB-B921D7F30FE1}" srcOrd="0" destOrd="0" parTransId="{CB86DAD1-3D87-463C-A98C-D8BC820A5E2D}" sibTransId="{9A0B4A05-A28E-4A63-87FD-69E3A76FA8B3}"/>
    <dgm:cxn modelId="{4BA98FAE-3AF4-4443-A8B6-C3FEC96E9777}" srcId="{5F23E4DF-B2C1-4BD6-9800-E13B29DA671B}" destId="{A12CD9AF-DAD7-49FE-8ED1-D10270C63500}" srcOrd="1" destOrd="0" parTransId="{CCBDDC06-8165-4D02-98EA-B987A452C6D2}" sibTransId="{6A68C2C5-0C18-4C9F-8020-2973D271E6C3}"/>
    <dgm:cxn modelId="{E2320792-C1F7-4901-A565-2B744FB0774C}" type="presOf" srcId="{B4A53021-AAE3-419D-8DEB-B921D7F30FE1}" destId="{497ADB1C-5F8D-4156-9EF6-F86899029869}" srcOrd="0" destOrd="0" presId="urn:microsoft.com/office/officeart/2005/8/layout/vList3#4"/>
    <dgm:cxn modelId="{5945B9B4-1653-4279-BD8E-9444A20FFE79}" type="presParOf" srcId="{DB62794D-CBB1-4AC5-8EDC-4E9A7A827FE9}" destId="{A93740B4-05AC-4D17-A7E5-BEB750DDED46}" srcOrd="0" destOrd="0" presId="urn:microsoft.com/office/officeart/2005/8/layout/vList3#4"/>
    <dgm:cxn modelId="{8575957E-83E9-4F84-B0C1-FFA4D2D442A0}" type="presParOf" srcId="{A93740B4-05AC-4D17-A7E5-BEB750DDED46}" destId="{127340D4-EAB4-4242-BBCC-F9C074D3D455}" srcOrd="0" destOrd="0" presId="urn:microsoft.com/office/officeart/2005/8/layout/vList3#4"/>
    <dgm:cxn modelId="{EFA6E29C-2823-4335-81B9-1E0AC1EEF61D}" type="presParOf" srcId="{A93740B4-05AC-4D17-A7E5-BEB750DDED46}" destId="{497ADB1C-5F8D-4156-9EF6-F86899029869}" srcOrd="1" destOrd="0" presId="urn:microsoft.com/office/officeart/2005/8/layout/vList3#4"/>
    <dgm:cxn modelId="{47DF9CB2-CEE8-435F-9747-73725F789F42}" type="presParOf" srcId="{DB62794D-CBB1-4AC5-8EDC-4E9A7A827FE9}" destId="{ABDB477A-5E1E-41E8-ABAF-56D4EE459E56}" srcOrd="1" destOrd="0" presId="urn:microsoft.com/office/officeart/2005/8/layout/vList3#4"/>
    <dgm:cxn modelId="{D03666DF-D851-40D9-AE80-C2654ABF0B12}" type="presParOf" srcId="{DB62794D-CBB1-4AC5-8EDC-4E9A7A827FE9}" destId="{1C9BC9DC-FB17-46B6-A56C-60FE2568718E}" srcOrd="2" destOrd="0" presId="urn:microsoft.com/office/officeart/2005/8/layout/vList3#4"/>
    <dgm:cxn modelId="{2240F031-2C81-42AE-A818-A80659D35E84}" type="presParOf" srcId="{1C9BC9DC-FB17-46B6-A56C-60FE2568718E}" destId="{A2F6498F-5A26-423E-A5AD-5A27B34A9341}" srcOrd="0" destOrd="0" presId="urn:microsoft.com/office/officeart/2005/8/layout/vList3#4"/>
    <dgm:cxn modelId="{9DBCB94A-72CD-429E-BA03-62B800671200}" type="presParOf" srcId="{1C9BC9DC-FB17-46B6-A56C-60FE2568718E}" destId="{7075058D-831F-4006-A4A0-5A210D70691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DF6F43-20EF-4776-BE77-CE3D3578C03E}" type="doc">
      <dgm:prSet loTypeId="urn:microsoft.com/office/officeart/2005/8/layout/chevron2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l-GR"/>
        </a:p>
      </dgm:t>
    </dgm:pt>
    <dgm:pt modelId="{004072C6-625C-4848-8B1A-8C68021CD229}">
      <dgm:prSet custT="1"/>
      <dgm:spPr/>
      <dgm:t>
        <a:bodyPr/>
        <a:lstStyle/>
        <a:p>
          <a:pPr rtl="0"/>
          <a:r>
            <a:rPr lang="el-GR" sz="2400" smtClean="0"/>
            <a:t>Τα ευρήματα της εσωτερικής αξιολόγησης.</a:t>
          </a:r>
          <a:endParaRPr lang="el-GR" sz="2400"/>
        </a:p>
      </dgm:t>
    </dgm:pt>
    <dgm:pt modelId="{999E81F2-B089-48C0-8A6A-52CCA937144E}" type="sibTrans" cxnId="{5A3A3B98-C2DE-476C-BEE6-C2B8C055A613}">
      <dgm:prSet/>
      <dgm:spPr/>
      <dgm:t>
        <a:bodyPr/>
        <a:lstStyle/>
        <a:p>
          <a:endParaRPr lang="el-GR"/>
        </a:p>
      </dgm:t>
    </dgm:pt>
    <dgm:pt modelId="{4044BD39-8E31-4603-B8C0-B393B52A3F2A}" type="parTrans" cxnId="{5A3A3B98-C2DE-476C-BEE6-C2B8C055A613}">
      <dgm:prSet/>
      <dgm:spPr/>
      <dgm:t>
        <a:bodyPr/>
        <a:lstStyle/>
        <a:p>
          <a:endParaRPr lang="el-GR"/>
        </a:p>
      </dgm:t>
    </dgm:pt>
    <dgm:pt modelId="{58D140B4-599F-4CD8-9958-68021B3477B3}">
      <dgm:prSet custT="1"/>
      <dgm:spPr/>
      <dgm:t>
        <a:bodyPr/>
        <a:lstStyle/>
        <a:p>
          <a:pPr rtl="0"/>
          <a:endParaRPr lang="el-GR" sz="2400"/>
        </a:p>
      </dgm:t>
    </dgm:pt>
    <dgm:pt modelId="{FDABA3C9-F9D0-4BBA-BBC8-0FBE7996131D}" type="sibTrans" cxnId="{49AAC5B9-4FF6-4CED-AF02-A59EFCD2320A}">
      <dgm:prSet/>
      <dgm:spPr/>
      <dgm:t>
        <a:bodyPr/>
        <a:lstStyle/>
        <a:p>
          <a:endParaRPr lang="el-GR"/>
        </a:p>
      </dgm:t>
    </dgm:pt>
    <dgm:pt modelId="{8018C085-E1D0-4E61-B34E-ADEBB8307B55}" type="parTrans" cxnId="{49AAC5B9-4FF6-4CED-AF02-A59EFCD2320A}">
      <dgm:prSet/>
      <dgm:spPr/>
      <dgm:t>
        <a:bodyPr/>
        <a:lstStyle/>
        <a:p>
          <a:endParaRPr lang="el-GR"/>
        </a:p>
      </dgm:t>
    </dgm:pt>
    <dgm:pt modelId="{51113AAB-1026-4EAB-9371-4F3093D93CBD}">
      <dgm:prSet custT="1"/>
      <dgm:spPr/>
      <dgm:t>
        <a:bodyPr/>
        <a:lstStyle/>
        <a:p>
          <a:pPr rtl="0"/>
          <a:r>
            <a:rPr lang="el-GR" sz="2400" smtClean="0"/>
            <a:t>Τα δεδομένα της διεθνούς επιστημονικής κοινότητας.</a:t>
          </a:r>
          <a:endParaRPr lang="el-GR" sz="2400"/>
        </a:p>
      </dgm:t>
    </dgm:pt>
    <dgm:pt modelId="{00385391-ACE5-4F2B-9E3E-D15D4330617A}" type="parTrans" cxnId="{37FD64DB-0FFB-44C9-9E0F-9CAC27C1D2E0}">
      <dgm:prSet/>
      <dgm:spPr/>
      <dgm:t>
        <a:bodyPr/>
        <a:lstStyle/>
        <a:p>
          <a:endParaRPr lang="el-GR"/>
        </a:p>
      </dgm:t>
    </dgm:pt>
    <dgm:pt modelId="{A9551C7D-94BC-4F29-A332-D75AC3D0FDAF}" type="sibTrans" cxnId="{37FD64DB-0FFB-44C9-9E0F-9CAC27C1D2E0}">
      <dgm:prSet/>
      <dgm:spPr/>
      <dgm:t>
        <a:bodyPr/>
        <a:lstStyle/>
        <a:p>
          <a:endParaRPr lang="el-GR"/>
        </a:p>
      </dgm:t>
    </dgm:pt>
    <dgm:pt modelId="{1901BB75-A610-4098-BAEB-8201A758E8FF}">
      <dgm:prSet custT="1"/>
      <dgm:spPr/>
      <dgm:t>
        <a:bodyPr/>
        <a:lstStyle/>
        <a:p>
          <a:pPr rtl="0"/>
          <a:r>
            <a:rPr lang="el-GR" sz="2400" smtClean="0"/>
            <a:t>Οι δράσεις της  ΜΟ.ΔΙ.Π. του Α.Π.Θ.</a:t>
          </a:r>
          <a:endParaRPr lang="el-GR" sz="2400"/>
        </a:p>
      </dgm:t>
    </dgm:pt>
    <dgm:pt modelId="{06D295A6-7071-4B11-9390-EED2DB808366}" type="parTrans" cxnId="{B6C2FBEE-88BC-491B-AAB1-192667033920}">
      <dgm:prSet/>
      <dgm:spPr/>
      <dgm:t>
        <a:bodyPr/>
        <a:lstStyle/>
        <a:p>
          <a:endParaRPr lang="el-GR"/>
        </a:p>
      </dgm:t>
    </dgm:pt>
    <dgm:pt modelId="{FF3CF2EC-F28A-4D18-8039-B47469603B62}" type="sibTrans" cxnId="{B6C2FBEE-88BC-491B-AAB1-192667033920}">
      <dgm:prSet/>
      <dgm:spPr/>
      <dgm:t>
        <a:bodyPr/>
        <a:lstStyle/>
        <a:p>
          <a:endParaRPr lang="el-GR"/>
        </a:p>
      </dgm:t>
    </dgm:pt>
    <dgm:pt modelId="{F824BAE0-EF9B-4218-B5C0-99C420CB1D44}">
      <dgm:prSet custT="1"/>
      <dgm:spPr/>
      <dgm:t>
        <a:bodyPr/>
        <a:lstStyle/>
        <a:p>
          <a:r>
            <a:rPr lang="el-GR" sz="2400" smtClean="0"/>
            <a:t>Τα γνωστικά αντικείμενα των μελών του Τμήματος, που επικεντρώνονται στη μελέτη της Ορθόδοξης Θεολογίας, της εκκλησιαστικής ζωής και της ελληνόφωνης γραμματείας της.</a:t>
          </a:r>
          <a:endParaRPr lang="el-GR" sz="2400"/>
        </a:p>
      </dgm:t>
    </dgm:pt>
    <dgm:pt modelId="{41F56A78-854F-4861-B6DD-EA9DDEFDB787}" type="parTrans" cxnId="{F8D46685-D2D9-47DF-841B-D2210CF34043}">
      <dgm:prSet/>
      <dgm:spPr/>
      <dgm:t>
        <a:bodyPr/>
        <a:lstStyle/>
        <a:p>
          <a:endParaRPr lang="el-GR"/>
        </a:p>
      </dgm:t>
    </dgm:pt>
    <dgm:pt modelId="{AA0FB9E0-2F35-4FBF-BC76-CEABC07FD367}" type="sibTrans" cxnId="{F8D46685-D2D9-47DF-841B-D2210CF34043}">
      <dgm:prSet/>
      <dgm:spPr/>
      <dgm:t>
        <a:bodyPr/>
        <a:lstStyle/>
        <a:p>
          <a:endParaRPr lang="el-GR"/>
        </a:p>
      </dgm:t>
    </dgm:pt>
    <dgm:pt modelId="{322F14FB-0D95-4157-886F-620AC62FCC1F}">
      <dgm:prSet custT="1"/>
      <dgm:spPr/>
      <dgm:t>
        <a:bodyPr/>
        <a:lstStyle/>
        <a:p>
          <a:pPr rtl="0"/>
          <a:endParaRPr lang="el-GR" sz="2400"/>
        </a:p>
      </dgm:t>
    </dgm:pt>
    <dgm:pt modelId="{C38B35ED-18E4-43A6-9298-12913C93F3D7}" type="sibTrans" cxnId="{BA124517-EF22-4517-9C67-23CFC48CD5AB}">
      <dgm:prSet/>
      <dgm:spPr/>
      <dgm:t>
        <a:bodyPr/>
        <a:lstStyle/>
        <a:p>
          <a:endParaRPr lang="el-GR"/>
        </a:p>
      </dgm:t>
    </dgm:pt>
    <dgm:pt modelId="{419BD6DA-575E-4FD1-B66D-1A3A55A31370}" type="parTrans" cxnId="{BA124517-EF22-4517-9C67-23CFC48CD5AB}">
      <dgm:prSet/>
      <dgm:spPr/>
      <dgm:t>
        <a:bodyPr/>
        <a:lstStyle/>
        <a:p>
          <a:endParaRPr lang="el-GR"/>
        </a:p>
      </dgm:t>
    </dgm:pt>
    <dgm:pt modelId="{78BBE82C-173B-4940-AF20-DFE9DBEFB5A7}">
      <dgm:prSet custT="1"/>
      <dgm:spPr/>
      <dgm:t>
        <a:bodyPr/>
        <a:lstStyle/>
        <a:p>
          <a:pPr rtl="0"/>
          <a:endParaRPr lang="el-GR" sz="2400"/>
        </a:p>
      </dgm:t>
    </dgm:pt>
    <dgm:pt modelId="{035D3ACF-BEA9-4C7C-845E-C190A10BDB9B}" type="sibTrans" cxnId="{A6F635E7-6179-4D66-94ED-A5E4EC000D1A}">
      <dgm:prSet/>
      <dgm:spPr/>
      <dgm:t>
        <a:bodyPr/>
        <a:lstStyle/>
        <a:p>
          <a:endParaRPr lang="el-GR"/>
        </a:p>
      </dgm:t>
    </dgm:pt>
    <dgm:pt modelId="{FA325A15-A2DA-4640-BAAE-88DAF03CFFDC}" type="parTrans" cxnId="{A6F635E7-6179-4D66-94ED-A5E4EC000D1A}">
      <dgm:prSet/>
      <dgm:spPr/>
      <dgm:t>
        <a:bodyPr/>
        <a:lstStyle/>
        <a:p>
          <a:endParaRPr lang="el-GR"/>
        </a:p>
      </dgm:t>
    </dgm:pt>
    <dgm:pt modelId="{415923E6-2A56-48FF-B4C7-ACC6E3437687}">
      <dgm:prSet custT="1"/>
      <dgm:spPr/>
      <dgm:t>
        <a:bodyPr/>
        <a:lstStyle/>
        <a:p>
          <a:pPr rtl="0"/>
          <a:endParaRPr lang="el-GR" sz="2400"/>
        </a:p>
      </dgm:t>
    </dgm:pt>
    <dgm:pt modelId="{17B12648-2153-400B-88FF-4AA11508B6A6}" type="sibTrans" cxnId="{0FC957E3-BB8A-4487-B133-863477B6D072}">
      <dgm:prSet/>
      <dgm:spPr/>
      <dgm:t>
        <a:bodyPr/>
        <a:lstStyle/>
        <a:p>
          <a:endParaRPr lang="el-GR"/>
        </a:p>
      </dgm:t>
    </dgm:pt>
    <dgm:pt modelId="{A6952E76-063C-4041-9209-DB12D7D8A56D}" type="parTrans" cxnId="{0FC957E3-BB8A-4487-B133-863477B6D072}">
      <dgm:prSet/>
      <dgm:spPr/>
      <dgm:t>
        <a:bodyPr/>
        <a:lstStyle/>
        <a:p>
          <a:endParaRPr lang="el-GR"/>
        </a:p>
      </dgm:t>
    </dgm:pt>
    <dgm:pt modelId="{8EADDDD9-A6E1-42D6-83B2-3DB24F222702}" type="pres">
      <dgm:prSet presAssocID="{C3DF6F43-20EF-4776-BE77-CE3D3578C0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ADACB70-78C9-4987-A765-B26457E51FFB}" type="pres">
      <dgm:prSet presAssocID="{58D140B4-599F-4CD8-9958-68021B3477B3}" presName="composite" presStyleCnt="0"/>
      <dgm:spPr/>
    </dgm:pt>
    <dgm:pt modelId="{3B9C0FD5-1955-4852-9F83-C2FB57B6FD0B}" type="pres">
      <dgm:prSet presAssocID="{58D140B4-599F-4CD8-9958-68021B3477B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FDC48A8-32FC-4E54-AC86-72E009580D74}" type="pres">
      <dgm:prSet presAssocID="{58D140B4-599F-4CD8-9958-68021B3477B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137F0A-43EE-4206-9B4A-21B05F64F359}" type="pres">
      <dgm:prSet presAssocID="{FDABA3C9-F9D0-4BBA-BBC8-0FBE7996131D}" presName="sp" presStyleCnt="0"/>
      <dgm:spPr/>
    </dgm:pt>
    <dgm:pt modelId="{43580257-AF39-43C5-8150-90A371AA72C0}" type="pres">
      <dgm:prSet presAssocID="{415923E6-2A56-48FF-B4C7-ACC6E3437687}" presName="composite" presStyleCnt="0"/>
      <dgm:spPr/>
    </dgm:pt>
    <dgm:pt modelId="{B85F98CF-6585-4AE5-A378-3AC912644D7F}" type="pres">
      <dgm:prSet presAssocID="{415923E6-2A56-48FF-B4C7-ACC6E343768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FE9D79-9A2F-44D3-988D-D3017DF1C21D}" type="pres">
      <dgm:prSet presAssocID="{415923E6-2A56-48FF-B4C7-ACC6E343768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DB20D4-00D1-4632-96CB-55D28831FA87}" type="pres">
      <dgm:prSet presAssocID="{17B12648-2153-400B-88FF-4AA11508B6A6}" presName="sp" presStyleCnt="0"/>
      <dgm:spPr/>
    </dgm:pt>
    <dgm:pt modelId="{DCD3087D-2BA1-4E97-8C38-4D1533057D45}" type="pres">
      <dgm:prSet presAssocID="{78BBE82C-173B-4940-AF20-DFE9DBEFB5A7}" presName="composite" presStyleCnt="0"/>
      <dgm:spPr/>
    </dgm:pt>
    <dgm:pt modelId="{F9EF9C70-DDE1-4EA7-84DD-8EF4F468DB5A}" type="pres">
      <dgm:prSet presAssocID="{78BBE82C-173B-4940-AF20-DFE9DBEFB5A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6997DF-AF58-48DC-BC2B-1DF6050E62E1}" type="pres">
      <dgm:prSet presAssocID="{78BBE82C-173B-4940-AF20-DFE9DBEFB5A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2D4CE3-2672-40BA-87D2-F2476044F248}" type="pres">
      <dgm:prSet presAssocID="{035D3ACF-BEA9-4C7C-845E-C190A10BDB9B}" presName="sp" presStyleCnt="0"/>
      <dgm:spPr/>
    </dgm:pt>
    <dgm:pt modelId="{D5520A7B-8F68-44E8-9020-9B572D94A7AD}" type="pres">
      <dgm:prSet presAssocID="{322F14FB-0D95-4157-886F-620AC62FCC1F}" presName="composite" presStyleCnt="0"/>
      <dgm:spPr/>
    </dgm:pt>
    <dgm:pt modelId="{07EC9233-8782-463C-B54C-FF229BC51F72}" type="pres">
      <dgm:prSet presAssocID="{322F14FB-0D95-4157-886F-620AC62FCC1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2BCEB3-061F-4A33-9213-543BCF48864B}" type="pres">
      <dgm:prSet presAssocID="{322F14FB-0D95-4157-886F-620AC62FCC1F}" presName="descendantText" presStyleLbl="alignAcc1" presStyleIdx="3" presStyleCnt="4" custScaleY="1761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6C2FBEE-88BC-491B-AAB1-192667033920}" srcId="{78BBE82C-173B-4940-AF20-DFE9DBEFB5A7}" destId="{1901BB75-A610-4098-BAEB-8201A758E8FF}" srcOrd="0" destOrd="0" parTransId="{06D295A6-7071-4B11-9390-EED2DB808366}" sibTransId="{FF3CF2EC-F28A-4D18-8039-B47469603B62}"/>
    <dgm:cxn modelId="{7CC987A0-1D9E-49BB-B6E5-16BEA8179DB6}" type="presOf" srcId="{F824BAE0-EF9B-4218-B5C0-99C420CB1D44}" destId="{4B2BCEB3-061F-4A33-9213-543BCF48864B}" srcOrd="0" destOrd="0" presId="urn:microsoft.com/office/officeart/2005/8/layout/chevron2"/>
    <dgm:cxn modelId="{0FC957E3-BB8A-4487-B133-863477B6D072}" srcId="{C3DF6F43-20EF-4776-BE77-CE3D3578C03E}" destId="{415923E6-2A56-48FF-B4C7-ACC6E3437687}" srcOrd="1" destOrd="0" parTransId="{A6952E76-063C-4041-9209-DB12D7D8A56D}" sibTransId="{17B12648-2153-400B-88FF-4AA11508B6A6}"/>
    <dgm:cxn modelId="{C0F03A64-A831-4253-B59B-64E4A68D6492}" type="presOf" srcId="{58D140B4-599F-4CD8-9958-68021B3477B3}" destId="{3B9C0FD5-1955-4852-9F83-C2FB57B6FD0B}" srcOrd="0" destOrd="0" presId="urn:microsoft.com/office/officeart/2005/8/layout/chevron2"/>
    <dgm:cxn modelId="{F0836D4E-F027-477E-8DD2-79DEDDBCD565}" type="presOf" srcId="{78BBE82C-173B-4940-AF20-DFE9DBEFB5A7}" destId="{F9EF9C70-DDE1-4EA7-84DD-8EF4F468DB5A}" srcOrd="0" destOrd="0" presId="urn:microsoft.com/office/officeart/2005/8/layout/chevron2"/>
    <dgm:cxn modelId="{8E5BE82E-3CB9-4369-9A2D-AFC7A37A6D4A}" type="presOf" srcId="{C3DF6F43-20EF-4776-BE77-CE3D3578C03E}" destId="{8EADDDD9-A6E1-42D6-83B2-3DB24F222702}" srcOrd="0" destOrd="0" presId="urn:microsoft.com/office/officeart/2005/8/layout/chevron2"/>
    <dgm:cxn modelId="{49AAC5B9-4FF6-4CED-AF02-A59EFCD2320A}" srcId="{C3DF6F43-20EF-4776-BE77-CE3D3578C03E}" destId="{58D140B4-599F-4CD8-9958-68021B3477B3}" srcOrd="0" destOrd="0" parTransId="{8018C085-E1D0-4E61-B34E-ADEBB8307B55}" sibTransId="{FDABA3C9-F9D0-4BBA-BBC8-0FBE7996131D}"/>
    <dgm:cxn modelId="{BA124517-EF22-4517-9C67-23CFC48CD5AB}" srcId="{C3DF6F43-20EF-4776-BE77-CE3D3578C03E}" destId="{322F14FB-0D95-4157-886F-620AC62FCC1F}" srcOrd="3" destOrd="0" parTransId="{419BD6DA-575E-4FD1-B66D-1A3A55A31370}" sibTransId="{C38B35ED-18E4-43A6-9298-12913C93F3D7}"/>
    <dgm:cxn modelId="{11348553-E6F1-4EA5-AAFF-E28C2E0E5B46}" type="presOf" srcId="{51113AAB-1026-4EAB-9371-4F3093D93CBD}" destId="{47FE9D79-9A2F-44D3-988D-D3017DF1C21D}" srcOrd="0" destOrd="0" presId="urn:microsoft.com/office/officeart/2005/8/layout/chevron2"/>
    <dgm:cxn modelId="{5A3A3B98-C2DE-476C-BEE6-C2B8C055A613}" srcId="{58D140B4-599F-4CD8-9958-68021B3477B3}" destId="{004072C6-625C-4848-8B1A-8C68021CD229}" srcOrd="0" destOrd="0" parTransId="{4044BD39-8E31-4603-B8C0-B393B52A3F2A}" sibTransId="{999E81F2-B089-48C0-8A6A-52CCA937144E}"/>
    <dgm:cxn modelId="{8C26EE05-D885-4B0A-AED2-D161E31B1ED9}" type="presOf" srcId="{415923E6-2A56-48FF-B4C7-ACC6E3437687}" destId="{B85F98CF-6585-4AE5-A378-3AC912644D7F}" srcOrd="0" destOrd="0" presId="urn:microsoft.com/office/officeart/2005/8/layout/chevron2"/>
    <dgm:cxn modelId="{932522DA-7E78-4C96-92C6-B46856270A57}" type="presOf" srcId="{004072C6-625C-4848-8B1A-8C68021CD229}" destId="{FFDC48A8-32FC-4E54-AC86-72E009580D74}" srcOrd="0" destOrd="0" presId="urn:microsoft.com/office/officeart/2005/8/layout/chevron2"/>
    <dgm:cxn modelId="{905DFB68-478A-4431-B992-F0FFF84EA3F4}" type="presOf" srcId="{322F14FB-0D95-4157-886F-620AC62FCC1F}" destId="{07EC9233-8782-463C-B54C-FF229BC51F72}" srcOrd="0" destOrd="0" presId="urn:microsoft.com/office/officeart/2005/8/layout/chevron2"/>
    <dgm:cxn modelId="{255A3D84-9FC3-4BB9-94C3-B0D32E5F4952}" type="presOf" srcId="{1901BB75-A610-4098-BAEB-8201A758E8FF}" destId="{B96997DF-AF58-48DC-BC2B-1DF6050E62E1}" srcOrd="0" destOrd="0" presId="urn:microsoft.com/office/officeart/2005/8/layout/chevron2"/>
    <dgm:cxn modelId="{37FD64DB-0FFB-44C9-9E0F-9CAC27C1D2E0}" srcId="{415923E6-2A56-48FF-B4C7-ACC6E3437687}" destId="{51113AAB-1026-4EAB-9371-4F3093D93CBD}" srcOrd="0" destOrd="0" parTransId="{00385391-ACE5-4F2B-9E3E-D15D4330617A}" sibTransId="{A9551C7D-94BC-4F29-A332-D75AC3D0FDAF}"/>
    <dgm:cxn modelId="{A6F635E7-6179-4D66-94ED-A5E4EC000D1A}" srcId="{C3DF6F43-20EF-4776-BE77-CE3D3578C03E}" destId="{78BBE82C-173B-4940-AF20-DFE9DBEFB5A7}" srcOrd="2" destOrd="0" parTransId="{FA325A15-A2DA-4640-BAAE-88DAF03CFFDC}" sibTransId="{035D3ACF-BEA9-4C7C-845E-C190A10BDB9B}"/>
    <dgm:cxn modelId="{F8D46685-D2D9-47DF-841B-D2210CF34043}" srcId="{322F14FB-0D95-4157-886F-620AC62FCC1F}" destId="{F824BAE0-EF9B-4218-B5C0-99C420CB1D44}" srcOrd="0" destOrd="0" parTransId="{41F56A78-854F-4861-B6DD-EA9DDEFDB787}" sibTransId="{AA0FB9E0-2F35-4FBF-BC76-CEABC07FD367}"/>
    <dgm:cxn modelId="{284623B0-D480-4D99-87BC-D35C80737E72}" type="presParOf" srcId="{8EADDDD9-A6E1-42D6-83B2-3DB24F222702}" destId="{1ADACB70-78C9-4987-A765-B26457E51FFB}" srcOrd="0" destOrd="0" presId="urn:microsoft.com/office/officeart/2005/8/layout/chevron2"/>
    <dgm:cxn modelId="{F99256AC-BF67-4594-BEA3-06968E71BA8B}" type="presParOf" srcId="{1ADACB70-78C9-4987-A765-B26457E51FFB}" destId="{3B9C0FD5-1955-4852-9F83-C2FB57B6FD0B}" srcOrd="0" destOrd="0" presId="urn:microsoft.com/office/officeart/2005/8/layout/chevron2"/>
    <dgm:cxn modelId="{39E9F252-0219-4A81-94FA-1365B7896DF7}" type="presParOf" srcId="{1ADACB70-78C9-4987-A765-B26457E51FFB}" destId="{FFDC48A8-32FC-4E54-AC86-72E009580D74}" srcOrd="1" destOrd="0" presId="urn:microsoft.com/office/officeart/2005/8/layout/chevron2"/>
    <dgm:cxn modelId="{54D6ABB4-66EC-44E5-9F8B-E9766D1868B9}" type="presParOf" srcId="{8EADDDD9-A6E1-42D6-83B2-3DB24F222702}" destId="{46137F0A-43EE-4206-9B4A-21B05F64F359}" srcOrd="1" destOrd="0" presId="urn:microsoft.com/office/officeart/2005/8/layout/chevron2"/>
    <dgm:cxn modelId="{5D3A1519-741F-490F-886C-B8D913E24BCC}" type="presParOf" srcId="{8EADDDD9-A6E1-42D6-83B2-3DB24F222702}" destId="{43580257-AF39-43C5-8150-90A371AA72C0}" srcOrd="2" destOrd="0" presId="urn:microsoft.com/office/officeart/2005/8/layout/chevron2"/>
    <dgm:cxn modelId="{62CD5CB9-A4ED-4D64-AC0A-93E7A822DA80}" type="presParOf" srcId="{43580257-AF39-43C5-8150-90A371AA72C0}" destId="{B85F98CF-6585-4AE5-A378-3AC912644D7F}" srcOrd="0" destOrd="0" presId="urn:microsoft.com/office/officeart/2005/8/layout/chevron2"/>
    <dgm:cxn modelId="{100562AC-B1C9-48E1-84CE-2F7903F537DA}" type="presParOf" srcId="{43580257-AF39-43C5-8150-90A371AA72C0}" destId="{47FE9D79-9A2F-44D3-988D-D3017DF1C21D}" srcOrd="1" destOrd="0" presId="urn:microsoft.com/office/officeart/2005/8/layout/chevron2"/>
    <dgm:cxn modelId="{12D778DE-BBF2-4CBC-A684-325F07D1F61B}" type="presParOf" srcId="{8EADDDD9-A6E1-42D6-83B2-3DB24F222702}" destId="{78DB20D4-00D1-4632-96CB-55D28831FA87}" srcOrd="3" destOrd="0" presId="urn:microsoft.com/office/officeart/2005/8/layout/chevron2"/>
    <dgm:cxn modelId="{D63F687F-C811-41DC-A744-C81EBF1BC387}" type="presParOf" srcId="{8EADDDD9-A6E1-42D6-83B2-3DB24F222702}" destId="{DCD3087D-2BA1-4E97-8C38-4D1533057D45}" srcOrd="4" destOrd="0" presId="urn:microsoft.com/office/officeart/2005/8/layout/chevron2"/>
    <dgm:cxn modelId="{94477734-DBEE-4076-A0BF-FCDD02173A66}" type="presParOf" srcId="{DCD3087D-2BA1-4E97-8C38-4D1533057D45}" destId="{F9EF9C70-DDE1-4EA7-84DD-8EF4F468DB5A}" srcOrd="0" destOrd="0" presId="urn:microsoft.com/office/officeart/2005/8/layout/chevron2"/>
    <dgm:cxn modelId="{F5CC59BD-E875-4137-8866-EF8190DF2A7E}" type="presParOf" srcId="{DCD3087D-2BA1-4E97-8C38-4D1533057D45}" destId="{B96997DF-AF58-48DC-BC2B-1DF6050E62E1}" srcOrd="1" destOrd="0" presId="urn:microsoft.com/office/officeart/2005/8/layout/chevron2"/>
    <dgm:cxn modelId="{EA78BDEA-CB09-4B2A-8397-FEB41545FEF8}" type="presParOf" srcId="{8EADDDD9-A6E1-42D6-83B2-3DB24F222702}" destId="{6E2D4CE3-2672-40BA-87D2-F2476044F248}" srcOrd="5" destOrd="0" presId="urn:microsoft.com/office/officeart/2005/8/layout/chevron2"/>
    <dgm:cxn modelId="{E5F98A53-4072-4C36-A43B-8731AF6B096F}" type="presParOf" srcId="{8EADDDD9-A6E1-42D6-83B2-3DB24F222702}" destId="{D5520A7B-8F68-44E8-9020-9B572D94A7AD}" srcOrd="6" destOrd="0" presId="urn:microsoft.com/office/officeart/2005/8/layout/chevron2"/>
    <dgm:cxn modelId="{AD124BF5-DFE8-4A92-B210-E949D98F9243}" type="presParOf" srcId="{D5520A7B-8F68-44E8-9020-9B572D94A7AD}" destId="{07EC9233-8782-463C-B54C-FF229BC51F72}" srcOrd="0" destOrd="0" presId="urn:microsoft.com/office/officeart/2005/8/layout/chevron2"/>
    <dgm:cxn modelId="{FD1C85CE-0F91-4BD8-BC54-489827FB947A}" type="presParOf" srcId="{D5520A7B-8F68-44E8-9020-9B572D94A7AD}" destId="{4B2BCEB3-061F-4A33-9213-543BCF4886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4E3B3C-03B3-4823-A2F4-B44B09F919EF}" type="doc">
      <dgm:prSet loTypeId="urn:microsoft.com/office/officeart/2005/8/layout/chevron2" loCatId="process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l-GR"/>
        </a:p>
      </dgm:t>
    </dgm:pt>
    <dgm:pt modelId="{876BE20F-A0F1-4B52-8FFA-78DD3D7E6098}">
      <dgm:prSet custT="1"/>
      <dgm:spPr/>
      <dgm:t>
        <a:bodyPr/>
        <a:lstStyle/>
        <a:p>
          <a:pPr rtl="0"/>
          <a:endParaRPr lang="el-GR" sz="2400"/>
        </a:p>
      </dgm:t>
    </dgm:pt>
    <dgm:pt modelId="{646B63ED-0FD1-4BD3-9865-00D1012FC558}" type="parTrans" cxnId="{557FCE71-B481-4560-BD17-215CBB1D4F7F}">
      <dgm:prSet/>
      <dgm:spPr/>
      <dgm:t>
        <a:bodyPr/>
        <a:lstStyle/>
        <a:p>
          <a:endParaRPr lang="el-GR"/>
        </a:p>
      </dgm:t>
    </dgm:pt>
    <dgm:pt modelId="{63B7D1D1-07F2-4751-908A-E00225F7F0B5}" type="sibTrans" cxnId="{557FCE71-B481-4560-BD17-215CBB1D4F7F}">
      <dgm:prSet/>
      <dgm:spPr/>
      <dgm:t>
        <a:bodyPr/>
        <a:lstStyle/>
        <a:p>
          <a:endParaRPr lang="el-GR"/>
        </a:p>
      </dgm:t>
    </dgm:pt>
    <dgm:pt modelId="{7E3188A9-6859-4F53-89C7-E1A1867619FC}">
      <dgm:prSet custT="1"/>
      <dgm:spPr/>
      <dgm:t>
        <a:bodyPr/>
        <a:lstStyle/>
        <a:p>
          <a:pPr rtl="0"/>
          <a:endParaRPr lang="el-GR" sz="2400"/>
        </a:p>
      </dgm:t>
    </dgm:pt>
    <dgm:pt modelId="{46244580-EF95-42D9-B670-E42738D6561C}" type="parTrans" cxnId="{A57BFF7D-DE31-4138-BB83-8ECC8EE6EEB0}">
      <dgm:prSet/>
      <dgm:spPr/>
      <dgm:t>
        <a:bodyPr/>
        <a:lstStyle/>
        <a:p>
          <a:endParaRPr lang="el-GR"/>
        </a:p>
      </dgm:t>
    </dgm:pt>
    <dgm:pt modelId="{9B1BC2FD-6A6A-48AE-B750-AEF3DD8B82AB}" type="sibTrans" cxnId="{A57BFF7D-DE31-4138-BB83-8ECC8EE6EEB0}">
      <dgm:prSet/>
      <dgm:spPr/>
      <dgm:t>
        <a:bodyPr/>
        <a:lstStyle/>
        <a:p>
          <a:endParaRPr lang="el-GR"/>
        </a:p>
      </dgm:t>
    </dgm:pt>
    <dgm:pt modelId="{F8CC0306-4F86-45EC-BD1B-2E861CD2AA66}">
      <dgm:prSet custT="1"/>
      <dgm:spPr/>
      <dgm:t>
        <a:bodyPr/>
        <a:lstStyle/>
        <a:p>
          <a:pPr rtl="0"/>
          <a:r>
            <a:rPr lang="el-GR" sz="2400" smtClean="0"/>
            <a:t>Ως επιτροπή προγράμματος σπουδών λειτούργησε από την αρχή η ομάδα αξιολόγησης του Τμήματος (ΟΜ.Ε.Α.). Η σύνθεση της ΟΜ.Ε.Α. έγινε για πρώτη φορά το 2009 και συγκροτήθηκε από μέλη Δ.Ε.Π. όλων των βαθμίδων. </a:t>
          </a:r>
          <a:endParaRPr lang="el-GR" sz="2400"/>
        </a:p>
      </dgm:t>
    </dgm:pt>
    <dgm:pt modelId="{08B5613D-050A-45BD-A974-8827F807C074}" type="parTrans" cxnId="{3524D2EF-C837-4E8C-B3F1-A125343AC4D6}">
      <dgm:prSet/>
      <dgm:spPr/>
      <dgm:t>
        <a:bodyPr/>
        <a:lstStyle/>
        <a:p>
          <a:endParaRPr lang="el-GR"/>
        </a:p>
      </dgm:t>
    </dgm:pt>
    <dgm:pt modelId="{ADBD52EF-2190-4ED4-8335-61D1D95093C9}" type="sibTrans" cxnId="{3524D2EF-C837-4E8C-B3F1-A125343AC4D6}">
      <dgm:prSet/>
      <dgm:spPr/>
      <dgm:t>
        <a:bodyPr/>
        <a:lstStyle/>
        <a:p>
          <a:endParaRPr lang="el-GR"/>
        </a:p>
      </dgm:t>
    </dgm:pt>
    <dgm:pt modelId="{0831517D-0472-408D-B6AC-82CFB9303AA5}">
      <dgm:prSet custT="1"/>
      <dgm:spPr/>
      <dgm:t>
        <a:bodyPr/>
        <a:lstStyle/>
        <a:p>
          <a:pPr rtl="0"/>
          <a:r>
            <a:rPr lang="el-GR" sz="2400" smtClean="0"/>
            <a:t>Πρώτος συντονιστής της ΟΜ.Ε.Α. ήταν ο καθηγητής και σήμερα πρόεδρος του Τμήματος κ. Θεόδωρος Γιάγκου. Σήμερα συντονιστής της ΟΜΕΑ είναι ο αναπληρωτής καθηγητής κ. Αθανάσιος Παπαρνάκης.</a:t>
          </a:r>
          <a:endParaRPr lang="el-GR" sz="2400"/>
        </a:p>
      </dgm:t>
    </dgm:pt>
    <dgm:pt modelId="{39DE7DC8-BC35-499D-AC80-925A49EA5AC8}" type="parTrans" cxnId="{72D9709B-4391-4E84-B57E-158F815CB305}">
      <dgm:prSet/>
      <dgm:spPr/>
      <dgm:t>
        <a:bodyPr/>
        <a:lstStyle/>
        <a:p>
          <a:endParaRPr lang="el-GR"/>
        </a:p>
      </dgm:t>
    </dgm:pt>
    <dgm:pt modelId="{D6904DCB-10D1-4F57-BAFE-C056882A9901}" type="sibTrans" cxnId="{72D9709B-4391-4E84-B57E-158F815CB305}">
      <dgm:prSet/>
      <dgm:spPr/>
      <dgm:t>
        <a:bodyPr/>
        <a:lstStyle/>
        <a:p>
          <a:endParaRPr lang="el-GR"/>
        </a:p>
      </dgm:t>
    </dgm:pt>
    <dgm:pt modelId="{824F57A6-299B-4C1B-91B0-439F98945FCE}" type="pres">
      <dgm:prSet presAssocID="{EF4E3B3C-03B3-4823-A2F4-B44B09F919E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E98F90D-36F7-419B-9BBA-1827D37D1315}" type="pres">
      <dgm:prSet presAssocID="{876BE20F-A0F1-4B52-8FFA-78DD3D7E6098}" presName="composite" presStyleCnt="0"/>
      <dgm:spPr/>
    </dgm:pt>
    <dgm:pt modelId="{BF438E78-388E-4380-94CB-98E45290D71B}" type="pres">
      <dgm:prSet presAssocID="{876BE20F-A0F1-4B52-8FFA-78DD3D7E609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113471-21F7-478B-BB22-BE31974AE2FC}" type="pres">
      <dgm:prSet presAssocID="{876BE20F-A0F1-4B52-8FFA-78DD3D7E6098}" presName="descendantText" presStyleLbl="alignAcc1" presStyleIdx="0" presStyleCnt="2" custScaleY="15167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E76C2B-31A9-4D23-BC86-CE98F8C0B1A8}" type="pres">
      <dgm:prSet presAssocID="{63B7D1D1-07F2-4751-908A-E00225F7F0B5}" presName="sp" presStyleCnt="0"/>
      <dgm:spPr/>
    </dgm:pt>
    <dgm:pt modelId="{C7F7F3ED-4F04-4535-9F13-0C9448867E0E}" type="pres">
      <dgm:prSet presAssocID="{7E3188A9-6859-4F53-89C7-E1A1867619FC}" presName="composite" presStyleCnt="0"/>
      <dgm:spPr/>
    </dgm:pt>
    <dgm:pt modelId="{3585BF5D-4E4A-4AF0-BD1E-62015F70ECE6}" type="pres">
      <dgm:prSet presAssocID="{7E3188A9-6859-4F53-89C7-E1A1867619F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50481B-284E-496C-9EBB-B5AAAE55DE28}" type="pres">
      <dgm:prSet presAssocID="{7E3188A9-6859-4F53-89C7-E1A1867619FC}" presName="descendantText" presStyleLbl="alignAcc1" presStyleIdx="1" presStyleCnt="2" custScaleY="163305" custLinFactNeighborX="-228" custLinFactNeighborY="2741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6FAAB12-0066-4BF1-8B11-60114F299CE6}" type="presOf" srcId="{876BE20F-A0F1-4B52-8FFA-78DD3D7E6098}" destId="{BF438E78-388E-4380-94CB-98E45290D71B}" srcOrd="0" destOrd="0" presId="urn:microsoft.com/office/officeart/2005/8/layout/chevron2"/>
    <dgm:cxn modelId="{A57BFF7D-DE31-4138-BB83-8ECC8EE6EEB0}" srcId="{EF4E3B3C-03B3-4823-A2F4-B44B09F919EF}" destId="{7E3188A9-6859-4F53-89C7-E1A1867619FC}" srcOrd="1" destOrd="0" parTransId="{46244580-EF95-42D9-B670-E42738D6561C}" sibTransId="{9B1BC2FD-6A6A-48AE-B750-AEF3DD8B82AB}"/>
    <dgm:cxn modelId="{557FCE71-B481-4560-BD17-215CBB1D4F7F}" srcId="{EF4E3B3C-03B3-4823-A2F4-B44B09F919EF}" destId="{876BE20F-A0F1-4B52-8FFA-78DD3D7E6098}" srcOrd="0" destOrd="0" parTransId="{646B63ED-0FD1-4BD3-9865-00D1012FC558}" sibTransId="{63B7D1D1-07F2-4751-908A-E00225F7F0B5}"/>
    <dgm:cxn modelId="{0EBC5582-1405-466E-9AE1-2EFFD13688E5}" type="presOf" srcId="{F8CC0306-4F86-45EC-BD1B-2E861CD2AA66}" destId="{50113471-21F7-478B-BB22-BE31974AE2FC}" srcOrd="0" destOrd="0" presId="urn:microsoft.com/office/officeart/2005/8/layout/chevron2"/>
    <dgm:cxn modelId="{DB041158-F1CF-4ED7-9EED-785439AAE442}" type="presOf" srcId="{0831517D-0472-408D-B6AC-82CFB9303AA5}" destId="{8250481B-284E-496C-9EBB-B5AAAE55DE28}" srcOrd="0" destOrd="0" presId="urn:microsoft.com/office/officeart/2005/8/layout/chevron2"/>
    <dgm:cxn modelId="{3524D2EF-C837-4E8C-B3F1-A125343AC4D6}" srcId="{876BE20F-A0F1-4B52-8FFA-78DD3D7E6098}" destId="{F8CC0306-4F86-45EC-BD1B-2E861CD2AA66}" srcOrd="0" destOrd="0" parTransId="{08B5613D-050A-45BD-A974-8827F807C074}" sibTransId="{ADBD52EF-2190-4ED4-8335-61D1D95093C9}"/>
    <dgm:cxn modelId="{72D9709B-4391-4E84-B57E-158F815CB305}" srcId="{7E3188A9-6859-4F53-89C7-E1A1867619FC}" destId="{0831517D-0472-408D-B6AC-82CFB9303AA5}" srcOrd="0" destOrd="0" parTransId="{39DE7DC8-BC35-499D-AC80-925A49EA5AC8}" sibTransId="{D6904DCB-10D1-4F57-BAFE-C056882A9901}"/>
    <dgm:cxn modelId="{82D9034B-0119-45EE-962B-4C5658A2031A}" type="presOf" srcId="{7E3188A9-6859-4F53-89C7-E1A1867619FC}" destId="{3585BF5D-4E4A-4AF0-BD1E-62015F70ECE6}" srcOrd="0" destOrd="0" presId="urn:microsoft.com/office/officeart/2005/8/layout/chevron2"/>
    <dgm:cxn modelId="{B8FE9A68-0EB8-4A47-9DB0-F73F3D14FE93}" type="presOf" srcId="{EF4E3B3C-03B3-4823-A2F4-B44B09F919EF}" destId="{824F57A6-299B-4C1B-91B0-439F98945FCE}" srcOrd="0" destOrd="0" presId="urn:microsoft.com/office/officeart/2005/8/layout/chevron2"/>
    <dgm:cxn modelId="{D1CE075E-99E5-488F-AF37-78B1F39170DD}" type="presParOf" srcId="{824F57A6-299B-4C1B-91B0-439F98945FCE}" destId="{1E98F90D-36F7-419B-9BBA-1827D37D1315}" srcOrd="0" destOrd="0" presId="urn:microsoft.com/office/officeart/2005/8/layout/chevron2"/>
    <dgm:cxn modelId="{AAC2EE65-D712-4693-A624-648AD9342052}" type="presParOf" srcId="{1E98F90D-36F7-419B-9BBA-1827D37D1315}" destId="{BF438E78-388E-4380-94CB-98E45290D71B}" srcOrd="0" destOrd="0" presId="urn:microsoft.com/office/officeart/2005/8/layout/chevron2"/>
    <dgm:cxn modelId="{6367BFDB-3A6D-4E31-A0A0-1CFFE5D73B83}" type="presParOf" srcId="{1E98F90D-36F7-419B-9BBA-1827D37D1315}" destId="{50113471-21F7-478B-BB22-BE31974AE2FC}" srcOrd="1" destOrd="0" presId="urn:microsoft.com/office/officeart/2005/8/layout/chevron2"/>
    <dgm:cxn modelId="{8A723574-5EC0-4767-815A-4902466F5BC0}" type="presParOf" srcId="{824F57A6-299B-4C1B-91B0-439F98945FCE}" destId="{27E76C2B-31A9-4D23-BC86-CE98F8C0B1A8}" srcOrd="1" destOrd="0" presId="urn:microsoft.com/office/officeart/2005/8/layout/chevron2"/>
    <dgm:cxn modelId="{4A21813A-65F7-4F6F-8CB8-A9E71ED354D9}" type="presParOf" srcId="{824F57A6-299B-4C1B-91B0-439F98945FCE}" destId="{C7F7F3ED-4F04-4535-9F13-0C9448867E0E}" srcOrd="2" destOrd="0" presId="urn:microsoft.com/office/officeart/2005/8/layout/chevron2"/>
    <dgm:cxn modelId="{7E470284-3E58-453D-9ED2-C73F067C498F}" type="presParOf" srcId="{C7F7F3ED-4F04-4535-9F13-0C9448867E0E}" destId="{3585BF5D-4E4A-4AF0-BD1E-62015F70ECE6}" srcOrd="0" destOrd="0" presId="urn:microsoft.com/office/officeart/2005/8/layout/chevron2"/>
    <dgm:cxn modelId="{585468BA-FEA4-4745-AF79-9B600B8E5136}" type="presParOf" srcId="{C7F7F3ED-4F04-4535-9F13-0C9448867E0E}" destId="{8250481B-284E-496C-9EBB-B5AAAE55DE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6662D2-CE1B-4C4A-A124-701C0DF32A61}" type="doc">
      <dgm:prSet loTypeId="urn:microsoft.com/office/officeart/2005/8/layout/vList2" loCatId="list" qsTypeId="urn:microsoft.com/office/officeart/2005/8/quickstyle/3d2" qsCatId="3D" csTypeId="urn:microsoft.com/office/officeart/2005/8/colors/colorful1#5" csCatId="colorful" phldr="1"/>
      <dgm:spPr/>
      <dgm:t>
        <a:bodyPr/>
        <a:lstStyle/>
        <a:p>
          <a:endParaRPr lang="el-GR"/>
        </a:p>
      </dgm:t>
    </dgm:pt>
    <dgm:pt modelId="{250B6A83-4815-45C6-AB85-11F96F1AB41D}">
      <dgm:prSet custT="1"/>
      <dgm:spPr/>
      <dgm:t>
        <a:bodyPr/>
        <a:lstStyle/>
        <a:p>
          <a:pPr rtl="0"/>
          <a:r>
            <a:rPr lang="el-GR" sz="2400" smtClean="0"/>
            <a:t>Εκτός από τα μέλη της ΟΜ.Ε.Α. δούλεψαν ουσιαστικά και όλα τα άλλα μέλη του διδακτικού και ερευνητικού προσωπικού του Τμήματος,</a:t>
          </a:r>
          <a:endParaRPr lang="el-GR" sz="2400"/>
        </a:p>
      </dgm:t>
    </dgm:pt>
    <dgm:pt modelId="{1387ADF6-FA9B-4552-AABF-E68C0B368B0A}" type="parTrans" cxnId="{542016AA-8C0B-4CA9-8BFB-E69AAD575B88}">
      <dgm:prSet/>
      <dgm:spPr/>
      <dgm:t>
        <a:bodyPr/>
        <a:lstStyle/>
        <a:p>
          <a:endParaRPr lang="el-GR"/>
        </a:p>
      </dgm:t>
    </dgm:pt>
    <dgm:pt modelId="{03031861-2646-4293-914E-4D0BDA62BEAE}" type="sibTrans" cxnId="{542016AA-8C0B-4CA9-8BFB-E69AAD575B88}">
      <dgm:prSet/>
      <dgm:spPr/>
      <dgm:t>
        <a:bodyPr/>
        <a:lstStyle/>
        <a:p>
          <a:endParaRPr lang="el-GR"/>
        </a:p>
      </dgm:t>
    </dgm:pt>
    <dgm:pt modelId="{2E99ACA9-51DF-4239-990B-0CAA1CBFA414}">
      <dgm:prSet custT="1"/>
      <dgm:spPr/>
      <dgm:t>
        <a:bodyPr/>
        <a:lstStyle/>
        <a:p>
          <a:pPr rtl="0"/>
          <a:r>
            <a:rPr lang="el-GR" sz="2400" smtClean="0"/>
            <a:t>Καθώς και τα μέλη του Διοικητικού Προσωπικού των Τομέων και της Γραμματείας. </a:t>
          </a:r>
          <a:endParaRPr lang="el-GR" sz="2400"/>
        </a:p>
      </dgm:t>
    </dgm:pt>
    <dgm:pt modelId="{AB0CE757-4850-485B-B9B2-2C5D7D71C6B7}" type="parTrans" cxnId="{E6D699B4-79CA-4CDB-B650-2C0D79B628E6}">
      <dgm:prSet/>
      <dgm:spPr/>
      <dgm:t>
        <a:bodyPr/>
        <a:lstStyle/>
        <a:p>
          <a:endParaRPr lang="el-GR"/>
        </a:p>
      </dgm:t>
    </dgm:pt>
    <dgm:pt modelId="{AA44836C-5584-4DE3-B141-02298BD68FEF}" type="sibTrans" cxnId="{E6D699B4-79CA-4CDB-B650-2C0D79B628E6}">
      <dgm:prSet/>
      <dgm:spPr/>
      <dgm:t>
        <a:bodyPr/>
        <a:lstStyle/>
        <a:p>
          <a:endParaRPr lang="el-GR"/>
        </a:p>
      </dgm:t>
    </dgm:pt>
    <dgm:pt modelId="{DBFC46B2-FFB4-4A0D-A5C8-976C3DBF639F}">
      <dgm:prSet custT="1"/>
      <dgm:spPr/>
      <dgm:t>
        <a:bodyPr/>
        <a:lstStyle/>
        <a:p>
          <a:pPr rtl="0"/>
          <a:r>
            <a:rPr lang="el-GR" sz="2400" smtClean="0"/>
            <a:t>Επί μέρους ομάδες εργασίας με νεότερα μέλη Δ.Ε.Π.), οι οποίες με την επίβλεψη μελών της ΟΜ.Ε.Α. συνεργάσθηκαν με τη Γραμματεία για τη συλλογή και την καταγραφή των απαιτούμενων στοιχείων</a:t>
          </a:r>
          <a:r>
            <a:rPr lang="el-GR" sz="2000" smtClean="0"/>
            <a:t>.</a:t>
          </a:r>
          <a:endParaRPr lang="el-GR" sz="2000"/>
        </a:p>
      </dgm:t>
    </dgm:pt>
    <dgm:pt modelId="{B1952030-680A-4AB5-864E-73248C2FDF58}" type="parTrans" cxnId="{0BEFD9C8-BD5C-48EE-AFD6-CA422AF3229B}">
      <dgm:prSet/>
      <dgm:spPr/>
      <dgm:t>
        <a:bodyPr/>
        <a:lstStyle/>
        <a:p>
          <a:endParaRPr lang="el-GR"/>
        </a:p>
      </dgm:t>
    </dgm:pt>
    <dgm:pt modelId="{76E342BB-0DA6-4936-9B08-4D2D3AE342E3}" type="sibTrans" cxnId="{0BEFD9C8-BD5C-48EE-AFD6-CA422AF3229B}">
      <dgm:prSet/>
      <dgm:spPr/>
      <dgm:t>
        <a:bodyPr/>
        <a:lstStyle/>
        <a:p>
          <a:endParaRPr lang="el-GR"/>
        </a:p>
      </dgm:t>
    </dgm:pt>
    <dgm:pt modelId="{BE4C537B-DEA8-4BE5-B9FD-FFCC994B9D3A}" type="pres">
      <dgm:prSet presAssocID="{DD6662D2-CE1B-4C4A-A124-701C0DF32A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7A2DE6E-61F3-42BE-933C-59B1CBFD75EB}" type="pres">
      <dgm:prSet presAssocID="{250B6A83-4815-45C6-AB85-11F96F1AB4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660E11A-B85D-458B-961F-6D2998677F5D}" type="pres">
      <dgm:prSet presAssocID="{03031861-2646-4293-914E-4D0BDA62BEAE}" presName="spacer" presStyleCnt="0"/>
      <dgm:spPr/>
    </dgm:pt>
    <dgm:pt modelId="{3757B211-B811-42CF-9D1C-920BBF4C72E7}" type="pres">
      <dgm:prSet presAssocID="{2E99ACA9-51DF-4239-990B-0CAA1CBFA4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2B9A05-DDBC-4CF5-A01D-0369A5867D34}" type="pres">
      <dgm:prSet presAssocID="{AA44836C-5584-4DE3-B141-02298BD68FEF}" presName="spacer" presStyleCnt="0"/>
      <dgm:spPr/>
    </dgm:pt>
    <dgm:pt modelId="{FC4D3F85-B350-44FF-9F7A-1AAF811DFB66}" type="pres">
      <dgm:prSet presAssocID="{DBFC46B2-FFB4-4A0D-A5C8-976C3DBF63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BEFD9C8-BD5C-48EE-AFD6-CA422AF3229B}" srcId="{DD6662D2-CE1B-4C4A-A124-701C0DF32A61}" destId="{DBFC46B2-FFB4-4A0D-A5C8-976C3DBF639F}" srcOrd="2" destOrd="0" parTransId="{B1952030-680A-4AB5-864E-73248C2FDF58}" sibTransId="{76E342BB-0DA6-4936-9B08-4D2D3AE342E3}"/>
    <dgm:cxn modelId="{81ADBC65-F9BD-4490-97C7-C997F26E6D42}" type="presOf" srcId="{DD6662D2-CE1B-4C4A-A124-701C0DF32A61}" destId="{BE4C537B-DEA8-4BE5-B9FD-FFCC994B9D3A}" srcOrd="0" destOrd="0" presId="urn:microsoft.com/office/officeart/2005/8/layout/vList2"/>
    <dgm:cxn modelId="{8F88FADE-941B-4465-9F16-C747F21B992A}" type="presOf" srcId="{DBFC46B2-FFB4-4A0D-A5C8-976C3DBF639F}" destId="{FC4D3F85-B350-44FF-9F7A-1AAF811DFB66}" srcOrd="0" destOrd="0" presId="urn:microsoft.com/office/officeart/2005/8/layout/vList2"/>
    <dgm:cxn modelId="{C55BD519-FF5B-4D2A-8E18-BBFC319BFE13}" type="presOf" srcId="{250B6A83-4815-45C6-AB85-11F96F1AB41D}" destId="{F7A2DE6E-61F3-42BE-933C-59B1CBFD75EB}" srcOrd="0" destOrd="0" presId="urn:microsoft.com/office/officeart/2005/8/layout/vList2"/>
    <dgm:cxn modelId="{542016AA-8C0B-4CA9-8BFB-E69AAD575B88}" srcId="{DD6662D2-CE1B-4C4A-A124-701C0DF32A61}" destId="{250B6A83-4815-45C6-AB85-11F96F1AB41D}" srcOrd="0" destOrd="0" parTransId="{1387ADF6-FA9B-4552-AABF-E68C0B368B0A}" sibTransId="{03031861-2646-4293-914E-4D0BDA62BEAE}"/>
    <dgm:cxn modelId="{B13D1A9D-8319-4E23-AA46-A9CC6B691A68}" type="presOf" srcId="{2E99ACA9-51DF-4239-990B-0CAA1CBFA414}" destId="{3757B211-B811-42CF-9D1C-920BBF4C72E7}" srcOrd="0" destOrd="0" presId="urn:microsoft.com/office/officeart/2005/8/layout/vList2"/>
    <dgm:cxn modelId="{E6D699B4-79CA-4CDB-B650-2C0D79B628E6}" srcId="{DD6662D2-CE1B-4C4A-A124-701C0DF32A61}" destId="{2E99ACA9-51DF-4239-990B-0CAA1CBFA414}" srcOrd="1" destOrd="0" parTransId="{AB0CE757-4850-485B-B9B2-2C5D7D71C6B7}" sibTransId="{AA44836C-5584-4DE3-B141-02298BD68FEF}"/>
    <dgm:cxn modelId="{68911787-5446-4000-9FCA-6400CD6BAFBB}" type="presParOf" srcId="{BE4C537B-DEA8-4BE5-B9FD-FFCC994B9D3A}" destId="{F7A2DE6E-61F3-42BE-933C-59B1CBFD75EB}" srcOrd="0" destOrd="0" presId="urn:microsoft.com/office/officeart/2005/8/layout/vList2"/>
    <dgm:cxn modelId="{C1C79B44-2B59-4F99-B5A5-272C7D3D3D96}" type="presParOf" srcId="{BE4C537B-DEA8-4BE5-B9FD-FFCC994B9D3A}" destId="{B660E11A-B85D-458B-961F-6D2998677F5D}" srcOrd="1" destOrd="0" presId="urn:microsoft.com/office/officeart/2005/8/layout/vList2"/>
    <dgm:cxn modelId="{D7B31AEA-CD7D-4842-B2ED-238FA3FCAAB4}" type="presParOf" srcId="{BE4C537B-DEA8-4BE5-B9FD-FFCC994B9D3A}" destId="{3757B211-B811-42CF-9D1C-920BBF4C72E7}" srcOrd="2" destOrd="0" presId="urn:microsoft.com/office/officeart/2005/8/layout/vList2"/>
    <dgm:cxn modelId="{96552522-FF1B-4E0E-9C13-FE421951682A}" type="presParOf" srcId="{BE4C537B-DEA8-4BE5-B9FD-FFCC994B9D3A}" destId="{6E2B9A05-DDBC-4CF5-A01D-0369A5867D34}" srcOrd="3" destOrd="0" presId="urn:microsoft.com/office/officeart/2005/8/layout/vList2"/>
    <dgm:cxn modelId="{BD3705C8-6AEE-499F-B1C9-F59AF842C728}" type="presParOf" srcId="{BE4C537B-DEA8-4BE5-B9FD-FFCC994B9D3A}" destId="{FC4D3F85-B350-44FF-9F7A-1AAF811DFB6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BDA99D-6C5C-4EFC-A54A-7A2FF3F40016}" type="doc">
      <dgm:prSet loTypeId="urn:microsoft.com/office/officeart/2005/8/layout/hProcess9" loCatId="process" qsTypeId="urn:microsoft.com/office/officeart/2005/8/quickstyle/simple3" qsCatId="simple" csTypeId="urn:microsoft.com/office/officeart/2005/8/colors/colorful1#6" csCatId="colorful" phldr="1"/>
      <dgm:spPr/>
      <dgm:t>
        <a:bodyPr/>
        <a:lstStyle/>
        <a:p>
          <a:endParaRPr lang="el-GR"/>
        </a:p>
      </dgm:t>
    </dgm:pt>
    <dgm:pt modelId="{6F170EC8-7B4A-409A-9757-501708FC904C}">
      <dgm:prSet custT="1"/>
      <dgm:spPr/>
      <dgm:t>
        <a:bodyPr/>
        <a:lstStyle/>
        <a:p>
          <a:pPr rtl="0"/>
          <a:r>
            <a:rPr lang="el-GR" sz="2000" smtClean="0"/>
            <a:t>Μετά από συντονισμένη διαβούλευση τριών ετών το Τμήμα διαμόρφωσε ένα πλήρες θεολογικό πρόγραμμα, που</a:t>
          </a:r>
          <a:endParaRPr lang="el-GR" sz="2000"/>
        </a:p>
      </dgm:t>
    </dgm:pt>
    <dgm:pt modelId="{5ABBF5CC-0851-4F5C-9992-028573B8B2B9}" type="parTrans" cxnId="{1FEEBAF3-B396-4506-A21C-AE5F6CA54468}">
      <dgm:prSet/>
      <dgm:spPr/>
      <dgm:t>
        <a:bodyPr/>
        <a:lstStyle/>
        <a:p>
          <a:endParaRPr lang="el-GR"/>
        </a:p>
      </dgm:t>
    </dgm:pt>
    <dgm:pt modelId="{01F0F5C0-CA7C-4290-8995-3C3B928F03D9}" type="sibTrans" cxnId="{1FEEBAF3-B396-4506-A21C-AE5F6CA54468}">
      <dgm:prSet/>
      <dgm:spPr/>
      <dgm:t>
        <a:bodyPr/>
        <a:lstStyle/>
        <a:p>
          <a:endParaRPr lang="el-GR"/>
        </a:p>
      </dgm:t>
    </dgm:pt>
    <dgm:pt modelId="{32DD7235-E198-47DE-9A5B-86143C312539}">
      <dgm:prSet custT="1"/>
      <dgm:spPr/>
      <dgm:t>
        <a:bodyPr/>
        <a:lstStyle/>
        <a:p>
          <a:pPr rtl="0"/>
          <a:r>
            <a:rPr lang="el-GR" sz="2000" smtClean="0"/>
            <a:t>παρουσιάζει επιστημονική συνοχή,</a:t>
          </a:r>
          <a:endParaRPr lang="el-GR" sz="2000"/>
        </a:p>
      </dgm:t>
    </dgm:pt>
    <dgm:pt modelId="{1B625C01-0BCC-4F0D-B73A-44780BD58A99}" type="parTrans" cxnId="{F60F6FD9-590D-4C2E-A64D-D9F43F745E9F}">
      <dgm:prSet/>
      <dgm:spPr/>
      <dgm:t>
        <a:bodyPr/>
        <a:lstStyle/>
        <a:p>
          <a:endParaRPr lang="el-GR"/>
        </a:p>
      </dgm:t>
    </dgm:pt>
    <dgm:pt modelId="{27FB5642-7513-4935-A672-45BA56481BC5}" type="sibTrans" cxnId="{F60F6FD9-590D-4C2E-A64D-D9F43F745E9F}">
      <dgm:prSet/>
      <dgm:spPr/>
      <dgm:t>
        <a:bodyPr/>
        <a:lstStyle/>
        <a:p>
          <a:endParaRPr lang="el-GR"/>
        </a:p>
      </dgm:t>
    </dgm:pt>
    <dgm:pt modelId="{2C75EC13-99EC-402A-A84C-EFE2A227FB76}">
      <dgm:prSet custT="1"/>
      <dgm:spPr/>
      <dgm:t>
        <a:bodyPr/>
        <a:lstStyle/>
        <a:p>
          <a:pPr rtl="0"/>
          <a:r>
            <a:rPr lang="el-GR" sz="2000" smtClean="0"/>
            <a:t>έχει σαφή εκπαιδευτικό στόχο, </a:t>
          </a:r>
          <a:endParaRPr lang="el-GR" sz="2000"/>
        </a:p>
      </dgm:t>
    </dgm:pt>
    <dgm:pt modelId="{AD7BA282-7BF5-461F-97C9-36E22E0EBE04}" type="parTrans" cxnId="{94CD708A-0DE1-432A-99EE-9BFDF92694C0}">
      <dgm:prSet/>
      <dgm:spPr/>
      <dgm:t>
        <a:bodyPr/>
        <a:lstStyle/>
        <a:p>
          <a:endParaRPr lang="el-GR"/>
        </a:p>
      </dgm:t>
    </dgm:pt>
    <dgm:pt modelId="{04047291-88D7-4360-83F5-4EC4BE602C6A}" type="sibTrans" cxnId="{94CD708A-0DE1-432A-99EE-9BFDF92694C0}">
      <dgm:prSet/>
      <dgm:spPr/>
      <dgm:t>
        <a:bodyPr/>
        <a:lstStyle/>
        <a:p>
          <a:endParaRPr lang="el-GR"/>
        </a:p>
      </dgm:t>
    </dgm:pt>
    <dgm:pt modelId="{3CBDB751-FA20-470F-9793-6B2884E886BA}">
      <dgm:prSet custT="1"/>
      <dgm:spPr/>
      <dgm:t>
        <a:bodyPr/>
        <a:lstStyle/>
        <a:p>
          <a:pPr rtl="0"/>
          <a:r>
            <a:rPr lang="el-GR" sz="2000" smtClean="0"/>
            <a:t>υλοποιεί τη στρατηγική του για την καλλιέργεια της γνωστικής περιοχής της Ορθόδοξης Θεολογίας με διακριτά μαθησιακά αποτελέσματα για τους φοιτητές του.</a:t>
          </a:r>
          <a:endParaRPr lang="el-GR" sz="2000"/>
        </a:p>
      </dgm:t>
    </dgm:pt>
    <dgm:pt modelId="{B23FF82D-EFF2-4EA8-B1CD-0B44174175E0}" type="parTrans" cxnId="{1A3FEA67-D0EB-4758-A443-84960FDFE03C}">
      <dgm:prSet/>
      <dgm:spPr/>
      <dgm:t>
        <a:bodyPr/>
        <a:lstStyle/>
        <a:p>
          <a:endParaRPr lang="el-GR"/>
        </a:p>
      </dgm:t>
    </dgm:pt>
    <dgm:pt modelId="{410F74CE-C248-4CBB-B76B-423E093180A6}" type="sibTrans" cxnId="{1A3FEA67-D0EB-4758-A443-84960FDFE03C}">
      <dgm:prSet/>
      <dgm:spPr/>
      <dgm:t>
        <a:bodyPr/>
        <a:lstStyle/>
        <a:p>
          <a:endParaRPr lang="el-GR"/>
        </a:p>
      </dgm:t>
    </dgm:pt>
    <dgm:pt modelId="{18DBADEF-3C50-45A7-B739-5F10EB21F530}" type="pres">
      <dgm:prSet presAssocID="{F1BDA99D-6C5C-4EFC-A54A-7A2FF3F4001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EB0FAF1-9437-4A0E-8CC8-0FD224CAF832}" type="pres">
      <dgm:prSet presAssocID="{F1BDA99D-6C5C-4EFC-A54A-7A2FF3F40016}" presName="arrow" presStyleLbl="bgShp" presStyleIdx="0" presStyleCnt="1"/>
      <dgm:spPr/>
      <dgm:t>
        <a:bodyPr/>
        <a:lstStyle/>
        <a:p>
          <a:endParaRPr lang="el-GR"/>
        </a:p>
      </dgm:t>
    </dgm:pt>
    <dgm:pt modelId="{DA717FA8-7C2B-43BE-A219-4C27AEEE5284}" type="pres">
      <dgm:prSet presAssocID="{F1BDA99D-6C5C-4EFC-A54A-7A2FF3F40016}" presName="linearProcess" presStyleCnt="0"/>
      <dgm:spPr/>
    </dgm:pt>
    <dgm:pt modelId="{415CD473-3ABA-42D9-9EA6-08EBFE90A198}" type="pres">
      <dgm:prSet presAssocID="{6F170EC8-7B4A-409A-9757-501708FC904C}" presName="textNode" presStyleLbl="node1" presStyleIdx="0" presStyleCnt="4" custScaleY="1465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AF4B21-ADE5-45FC-9AC3-5E58263FB41E}" type="pres">
      <dgm:prSet presAssocID="{01F0F5C0-CA7C-4290-8995-3C3B928F03D9}" presName="sibTrans" presStyleCnt="0"/>
      <dgm:spPr/>
    </dgm:pt>
    <dgm:pt modelId="{2F48E4E0-3933-43A3-8AEC-E57B898AEF16}" type="pres">
      <dgm:prSet presAssocID="{32DD7235-E198-47DE-9A5B-86143C312539}" presName="textNode" presStyleLbl="node1" presStyleIdx="1" presStyleCnt="4" custScaleY="12355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7D7A84-30D7-49F7-9C64-454E49553F84}" type="pres">
      <dgm:prSet presAssocID="{27FB5642-7513-4935-A672-45BA56481BC5}" presName="sibTrans" presStyleCnt="0"/>
      <dgm:spPr/>
    </dgm:pt>
    <dgm:pt modelId="{833A4283-A17C-444E-B37F-68ABCC6C3251}" type="pres">
      <dgm:prSet presAssocID="{2C75EC13-99EC-402A-A84C-EFE2A227FB76}" presName="textNode" presStyleLbl="node1" presStyleIdx="2" presStyleCnt="4" custScaleY="11205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F5737A-ED87-4B0C-AE5E-04884ECC0A65}" type="pres">
      <dgm:prSet presAssocID="{04047291-88D7-4360-83F5-4EC4BE602C6A}" presName="sibTrans" presStyleCnt="0"/>
      <dgm:spPr/>
    </dgm:pt>
    <dgm:pt modelId="{F8E377FF-2631-4117-8A1C-8A157D73B92F}" type="pres">
      <dgm:prSet presAssocID="{3CBDB751-FA20-470F-9793-6B2884E886BA}" presName="textNode" presStyleLbl="node1" presStyleIdx="3" presStyleCnt="4" custScaleY="1437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0B86245-D7E6-4C8C-8564-168E02CF5AFE}" type="presOf" srcId="{6F170EC8-7B4A-409A-9757-501708FC904C}" destId="{415CD473-3ABA-42D9-9EA6-08EBFE90A198}" srcOrd="0" destOrd="0" presId="urn:microsoft.com/office/officeart/2005/8/layout/hProcess9"/>
    <dgm:cxn modelId="{E3A2293B-6E75-4AF8-AA52-08FC44D3EBA1}" type="presOf" srcId="{3CBDB751-FA20-470F-9793-6B2884E886BA}" destId="{F8E377FF-2631-4117-8A1C-8A157D73B92F}" srcOrd="0" destOrd="0" presId="urn:microsoft.com/office/officeart/2005/8/layout/hProcess9"/>
    <dgm:cxn modelId="{94CD708A-0DE1-432A-99EE-9BFDF92694C0}" srcId="{F1BDA99D-6C5C-4EFC-A54A-7A2FF3F40016}" destId="{2C75EC13-99EC-402A-A84C-EFE2A227FB76}" srcOrd="2" destOrd="0" parTransId="{AD7BA282-7BF5-461F-97C9-36E22E0EBE04}" sibTransId="{04047291-88D7-4360-83F5-4EC4BE602C6A}"/>
    <dgm:cxn modelId="{1EDA6474-D048-4B2F-98B5-F59CF116D092}" type="presOf" srcId="{32DD7235-E198-47DE-9A5B-86143C312539}" destId="{2F48E4E0-3933-43A3-8AEC-E57B898AEF16}" srcOrd="0" destOrd="0" presId="urn:microsoft.com/office/officeart/2005/8/layout/hProcess9"/>
    <dgm:cxn modelId="{1A3FEA67-D0EB-4758-A443-84960FDFE03C}" srcId="{F1BDA99D-6C5C-4EFC-A54A-7A2FF3F40016}" destId="{3CBDB751-FA20-470F-9793-6B2884E886BA}" srcOrd="3" destOrd="0" parTransId="{B23FF82D-EFF2-4EA8-B1CD-0B44174175E0}" sibTransId="{410F74CE-C248-4CBB-B76B-423E093180A6}"/>
    <dgm:cxn modelId="{7DDB9408-783B-4405-8353-ACD029F0BEB0}" type="presOf" srcId="{F1BDA99D-6C5C-4EFC-A54A-7A2FF3F40016}" destId="{18DBADEF-3C50-45A7-B739-5F10EB21F530}" srcOrd="0" destOrd="0" presId="urn:microsoft.com/office/officeart/2005/8/layout/hProcess9"/>
    <dgm:cxn modelId="{1FEEBAF3-B396-4506-A21C-AE5F6CA54468}" srcId="{F1BDA99D-6C5C-4EFC-A54A-7A2FF3F40016}" destId="{6F170EC8-7B4A-409A-9757-501708FC904C}" srcOrd="0" destOrd="0" parTransId="{5ABBF5CC-0851-4F5C-9992-028573B8B2B9}" sibTransId="{01F0F5C0-CA7C-4290-8995-3C3B928F03D9}"/>
    <dgm:cxn modelId="{F1B5DAEE-7F5F-47EB-A79B-4FFE6F5CA2E6}" type="presOf" srcId="{2C75EC13-99EC-402A-A84C-EFE2A227FB76}" destId="{833A4283-A17C-444E-B37F-68ABCC6C3251}" srcOrd="0" destOrd="0" presId="urn:microsoft.com/office/officeart/2005/8/layout/hProcess9"/>
    <dgm:cxn modelId="{F60F6FD9-590D-4C2E-A64D-D9F43F745E9F}" srcId="{F1BDA99D-6C5C-4EFC-A54A-7A2FF3F40016}" destId="{32DD7235-E198-47DE-9A5B-86143C312539}" srcOrd="1" destOrd="0" parTransId="{1B625C01-0BCC-4F0D-B73A-44780BD58A99}" sibTransId="{27FB5642-7513-4935-A672-45BA56481BC5}"/>
    <dgm:cxn modelId="{5CAF3CE2-44C0-4014-B470-2C9FECCDA436}" type="presParOf" srcId="{18DBADEF-3C50-45A7-B739-5F10EB21F530}" destId="{EEB0FAF1-9437-4A0E-8CC8-0FD224CAF832}" srcOrd="0" destOrd="0" presId="urn:microsoft.com/office/officeart/2005/8/layout/hProcess9"/>
    <dgm:cxn modelId="{37BF3E75-299E-4B50-B0D6-B709E466FEE5}" type="presParOf" srcId="{18DBADEF-3C50-45A7-B739-5F10EB21F530}" destId="{DA717FA8-7C2B-43BE-A219-4C27AEEE5284}" srcOrd="1" destOrd="0" presId="urn:microsoft.com/office/officeart/2005/8/layout/hProcess9"/>
    <dgm:cxn modelId="{ABC450A5-520F-468A-8D10-AFCD175EDCD3}" type="presParOf" srcId="{DA717FA8-7C2B-43BE-A219-4C27AEEE5284}" destId="{415CD473-3ABA-42D9-9EA6-08EBFE90A198}" srcOrd="0" destOrd="0" presId="urn:microsoft.com/office/officeart/2005/8/layout/hProcess9"/>
    <dgm:cxn modelId="{DFDE7B64-F598-4E86-A5C1-581371FBD4A3}" type="presParOf" srcId="{DA717FA8-7C2B-43BE-A219-4C27AEEE5284}" destId="{74AF4B21-ADE5-45FC-9AC3-5E58263FB41E}" srcOrd="1" destOrd="0" presId="urn:microsoft.com/office/officeart/2005/8/layout/hProcess9"/>
    <dgm:cxn modelId="{20F96DB6-D206-46F0-B976-25140BCC3BE8}" type="presParOf" srcId="{DA717FA8-7C2B-43BE-A219-4C27AEEE5284}" destId="{2F48E4E0-3933-43A3-8AEC-E57B898AEF16}" srcOrd="2" destOrd="0" presId="urn:microsoft.com/office/officeart/2005/8/layout/hProcess9"/>
    <dgm:cxn modelId="{FBCAF0A9-D504-4788-B1A2-9337F586D98E}" type="presParOf" srcId="{DA717FA8-7C2B-43BE-A219-4C27AEEE5284}" destId="{387D7A84-30D7-49F7-9C64-454E49553F84}" srcOrd="3" destOrd="0" presId="urn:microsoft.com/office/officeart/2005/8/layout/hProcess9"/>
    <dgm:cxn modelId="{219FF505-C3B4-4027-9830-A1579440F688}" type="presParOf" srcId="{DA717FA8-7C2B-43BE-A219-4C27AEEE5284}" destId="{833A4283-A17C-444E-B37F-68ABCC6C3251}" srcOrd="4" destOrd="0" presId="urn:microsoft.com/office/officeart/2005/8/layout/hProcess9"/>
    <dgm:cxn modelId="{2E514D36-43F2-4377-9FF1-287FE9386AA0}" type="presParOf" srcId="{DA717FA8-7C2B-43BE-A219-4C27AEEE5284}" destId="{D1F5737A-ED87-4B0C-AE5E-04884ECC0A65}" srcOrd="5" destOrd="0" presId="urn:microsoft.com/office/officeart/2005/8/layout/hProcess9"/>
    <dgm:cxn modelId="{90C19644-D5D3-4C31-9304-ED2DECEF5460}" type="presParOf" srcId="{DA717FA8-7C2B-43BE-A219-4C27AEEE5284}" destId="{F8E377FF-2631-4117-8A1C-8A157D73B92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480869-618C-4969-8B6E-661C75428FC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49EF8719-97A5-4C35-B9AE-ECE39B3E1B9B}">
      <dgm:prSet custT="1"/>
      <dgm:spPr/>
      <dgm:t>
        <a:bodyPr/>
        <a:lstStyle/>
        <a:p>
          <a:pPr rtl="0"/>
          <a:r>
            <a:rPr lang="el-GR" sz="2400" smtClean="0"/>
            <a:t>76 μαθήματα με 165 Δ.Μ.</a:t>
          </a:r>
          <a:r>
            <a:rPr lang="en-US" sz="2400" smtClean="0"/>
            <a:t> </a:t>
          </a:r>
          <a:r>
            <a:rPr lang="el-GR" sz="2400" smtClean="0"/>
            <a:t>και 240 </a:t>
          </a:r>
          <a:r>
            <a:rPr lang="en-US" sz="2400" smtClean="0"/>
            <a:t>ECTS</a:t>
          </a:r>
          <a:endParaRPr lang="el-GR" sz="2400"/>
        </a:p>
      </dgm:t>
    </dgm:pt>
    <dgm:pt modelId="{BFE966CD-CA6C-49E5-AAEC-29DC135DC7F9}" type="parTrans" cxnId="{E58039A3-EFA1-41A5-ACF0-235CB9835B83}">
      <dgm:prSet/>
      <dgm:spPr/>
      <dgm:t>
        <a:bodyPr/>
        <a:lstStyle/>
        <a:p>
          <a:endParaRPr lang="el-GR"/>
        </a:p>
      </dgm:t>
    </dgm:pt>
    <dgm:pt modelId="{D5A2980D-7801-4896-B514-32C035A9A1D8}" type="sibTrans" cxnId="{E58039A3-EFA1-41A5-ACF0-235CB9835B83}">
      <dgm:prSet/>
      <dgm:spPr/>
      <dgm:t>
        <a:bodyPr/>
        <a:lstStyle/>
        <a:p>
          <a:endParaRPr lang="el-GR"/>
        </a:p>
      </dgm:t>
    </dgm:pt>
    <dgm:pt modelId="{6B9468DE-7ECB-487A-97A8-764A202B0942}">
      <dgm:prSet custT="1"/>
      <dgm:spPr/>
      <dgm:t>
        <a:bodyPr/>
        <a:lstStyle/>
        <a:p>
          <a:pPr rtl="0"/>
          <a:r>
            <a:rPr lang="el-GR" sz="2400" smtClean="0"/>
            <a:t>62 υποχρεωτικά</a:t>
          </a:r>
          <a:endParaRPr lang="el-GR" sz="2400"/>
        </a:p>
      </dgm:t>
    </dgm:pt>
    <dgm:pt modelId="{0F85354D-0E77-4A5A-863C-481A75BF190D}" type="parTrans" cxnId="{C9B336FE-CD2E-4759-8DF6-3B41C5EBA50E}">
      <dgm:prSet/>
      <dgm:spPr/>
      <dgm:t>
        <a:bodyPr/>
        <a:lstStyle/>
        <a:p>
          <a:endParaRPr lang="el-GR"/>
        </a:p>
      </dgm:t>
    </dgm:pt>
    <dgm:pt modelId="{8280538A-414A-467C-8FD5-F163DC72CF53}" type="sibTrans" cxnId="{C9B336FE-CD2E-4759-8DF6-3B41C5EBA50E}">
      <dgm:prSet/>
      <dgm:spPr/>
      <dgm:t>
        <a:bodyPr/>
        <a:lstStyle/>
        <a:p>
          <a:endParaRPr lang="el-GR"/>
        </a:p>
      </dgm:t>
    </dgm:pt>
    <dgm:pt modelId="{10D6FE56-231F-416D-A75C-67A73FD918DE}">
      <dgm:prSet custT="1"/>
      <dgm:spPr/>
      <dgm:t>
        <a:bodyPr/>
        <a:lstStyle/>
        <a:p>
          <a:pPr rtl="0"/>
          <a:r>
            <a:rPr lang="el-GR" sz="2400" smtClean="0"/>
            <a:t>10 επιλεγόμενα</a:t>
          </a:r>
          <a:endParaRPr lang="el-GR" sz="2400"/>
        </a:p>
      </dgm:t>
    </dgm:pt>
    <dgm:pt modelId="{FEE16FB0-CC0E-47F3-AFAF-EFB0D410059C}" type="parTrans" cxnId="{0763D80E-19C8-4872-940E-7C9511795E54}">
      <dgm:prSet/>
      <dgm:spPr/>
      <dgm:t>
        <a:bodyPr/>
        <a:lstStyle/>
        <a:p>
          <a:endParaRPr lang="el-GR"/>
        </a:p>
      </dgm:t>
    </dgm:pt>
    <dgm:pt modelId="{C9E6486A-D3A6-4D27-B2CA-A302629539A9}" type="sibTrans" cxnId="{0763D80E-19C8-4872-940E-7C9511795E54}">
      <dgm:prSet/>
      <dgm:spPr/>
      <dgm:t>
        <a:bodyPr/>
        <a:lstStyle/>
        <a:p>
          <a:endParaRPr lang="el-GR"/>
        </a:p>
      </dgm:t>
    </dgm:pt>
    <dgm:pt modelId="{FE16F95B-FB4F-4EDF-B456-C25D5C9280E3}">
      <dgm:prSet custT="1"/>
      <dgm:spPr/>
      <dgm:t>
        <a:bodyPr/>
        <a:lstStyle/>
        <a:p>
          <a:pPr rtl="0"/>
          <a:r>
            <a:rPr lang="el-GR" sz="2400" smtClean="0"/>
            <a:t>4 ξένης γλώσσας</a:t>
          </a:r>
          <a:endParaRPr lang="el-GR" sz="2400"/>
        </a:p>
      </dgm:t>
    </dgm:pt>
    <dgm:pt modelId="{5457B19F-22FF-47A6-AFDA-9D04452E6FA2}" type="parTrans" cxnId="{1190E338-E570-4717-BEA0-75B00950EF89}">
      <dgm:prSet/>
      <dgm:spPr/>
      <dgm:t>
        <a:bodyPr/>
        <a:lstStyle/>
        <a:p>
          <a:endParaRPr lang="el-GR"/>
        </a:p>
      </dgm:t>
    </dgm:pt>
    <dgm:pt modelId="{8128F10F-199E-4B9E-9FF5-D919BB23A04B}" type="sibTrans" cxnId="{1190E338-E570-4717-BEA0-75B00950EF89}">
      <dgm:prSet/>
      <dgm:spPr/>
      <dgm:t>
        <a:bodyPr/>
        <a:lstStyle/>
        <a:p>
          <a:endParaRPr lang="el-GR"/>
        </a:p>
      </dgm:t>
    </dgm:pt>
    <dgm:pt modelId="{7854330B-B60C-40A2-B4D1-2ECA03DF4053}" type="pres">
      <dgm:prSet presAssocID="{93480869-618C-4969-8B6E-661C75428FC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DEB55E8-0F21-47D3-A1F1-3512338AECA9}" type="pres">
      <dgm:prSet presAssocID="{49EF8719-97A5-4C35-B9AE-ECE39B3E1B9B}" presName="circle1" presStyleLbl="node1" presStyleIdx="0" presStyleCnt="4"/>
      <dgm:spPr/>
    </dgm:pt>
    <dgm:pt modelId="{AB65A979-B671-4EDE-A280-9213CB93C638}" type="pres">
      <dgm:prSet presAssocID="{49EF8719-97A5-4C35-B9AE-ECE39B3E1B9B}" presName="space" presStyleCnt="0"/>
      <dgm:spPr/>
    </dgm:pt>
    <dgm:pt modelId="{1D21D7BD-64A3-47EB-AEF7-913740E49622}" type="pres">
      <dgm:prSet presAssocID="{49EF8719-97A5-4C35-B9AE-ECE39B3E1B9B}" presName="rect1" presStyleLbl="alignAcc1" presStyleIdx="0" presStyleCnt="4" custScaleY="112997"/>
      <dgm:spPr/>
      <dgm:t>
        <a:bodyPr/>
        <a:lstStyle/>
        <a:p>
          <a:endParaRPr lang="el-GR"/>
        </a:p>
      </dgm:t>
    </dgm:pt>
    <dgm:pt modelId="{F8C6B088-8CA2-4966-AFCB-8E5C9A59C5BF}" type="pres">
      <dgm:prSet presAssocID="{6B9468DE-7ECB-487A-97A8-764A202B0942}" presName="vertSpace2" presStyleLbl="node1" presStyleIdx="0" presStyleCnt="4"/>
      <dgm:spPr/>
    </dgm:pt>
    <dgm:pt modelId="{1229DBF9-F1C7-4F8C-B754-B85F386AE3E2}" type="pres">
      <dgm:prSet presAssocID="{6B9468DE-7ECB-487A-97A8-764A202B0942}" presName="circle2" presStyleLbl="node1" presStyleIdx="1" presStyleCnt="4"/>
      <dgm:spPr/>
    </dgm:pt>
    <dgm:pt modelId="{1A87AEA6-4441-4376-B1CC-83E60732A9CD}" type="pres">
      <dgm:prSet presAssocID="{6B9468DE-7ECB-487A-97A8-764A202B0942}" presName="rect2" presStyleLbl="alignAcc1" presStyleIdx="1" presStyleCnt="4"/>
      <dgm:spPr/>
      <dgm:t>
        <a:bodyPr/>
        <a:lstStyle/>
        <a:p>
          <a:endParaRPr lang="el-GR"/>
        </a:p>
      </dgm:t>
    </dgm:pt>
    <dgm:pt modelId="{2F918EF5-CACA-478B-8037-6381FE2F974F}" type="pres">
      <dgm:prSet presAssocID="{10D6FE56-231F-416D-A75C-67A73FD918DE}" presName="vertSpace3" presStyleLbl="node1" presStyleIdx="1" presStyleCnt="4"/>
      <dgm:spPr/>
    </dgm:pt>
    <dgm:pt modelId="{18F6904E-A2AB-4411-A98B-D0F75B03A5F0}" type="pres">
      <dgm:prSet presAssocID="{10D6FE56-231F-416D-A75C-67A73FD918DE}" presName="circle3" presStyleLbl="node1" presStyleIdx="2" presStyleCnt="4"/>
      <dgm:spPr/>
    </dgm:pt>
    <dgm:pt modelId="{95AB2C2B-48C6-4F38-8FB8-E766AA5D7B40}" type="pres">
      <dgm:prSet presAssocID="{10D6FE56-231F-416D-A75C-67A73FD918DE}" presName="rect3" presStyleLbl="alignAcc1" presStyleIdx="2" presStyleCnt="4"/>
      <dgm:spPr/>
      <dgm:t>
        <a:bodyPr/>
        <a:lstStyle/>
        <a:p>
          <a:endParaRPr lang="el-GR"/>
        </a:p>
      </dgm:t>
    </dgm:pt>
    <dgm:pt modelId="{23750D54-F055-4CAE-9A17-9720127279EA}" type="pres">
      <dgm:prSet presAssocID="{FE16F95B-FB4F-4EDF-B456-C25D5C9280E3}" presName="vertSpace4" presStyleLbl="node1" presStyleIdx="2" presStyleCnt="4"/>
      <dgm:spPr/>
    </dgm:pt>
    <dgm:pt modelId="{0DB3E428-0E81-42DE-968E-4785DC52EE43}" type="pres">
      <dgm:prSet presAssocID="{FE16F95B-FB4F-4EDF-B456-C25D5C9280E3}" presName="circle4" presStyleLbl="node1" presStyleIdx="3" presStyleCnt="4"/>
      <dgm:spPr/>
    </dgm:pt>
    <dgm:pt modelId="{62A70E37-6699-4317-ABE5-648404CF5896}" type="pres">
      <dgm:prSet presAssocID="{FE16F95B-FB4F-4EDF-B456-C25D5C9280E3}" presName="rect4" presStyleLbl="alignAcc1" presStyleIdx="3" presStyleCnt="4"/>
      <dgm:spPr/>
      <dgm:t>
        <a:bodyPr/>
        <a:lstStyle/>
        <a:p>
          <a:endParaRPr lang="el-GR"/>
        </a:p>
      </dgm:t>
    </dgm:pt>
    <dgm:pt modelId="{8E3A1A29-2CDE-4017-B90E-F9F2E228D9EA}" type="pres">
      <dgm:prSet presAssocID="{49EF8719-97A5-4C35-B9AE-ECE39B3E1B9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187F33-FF77-43BA-A713-B7A20991CDDF}" type="pres">
      <dgm:prSet presAssocID="{6B9468DE-7ECB-487A-97A8-764A202B094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F6BAEBB-F513-4C23-A9FF-323925142E81}" type="pres">
      <dgm:prSet presAssocID="{10D6FE56-231F-416D-A75C-67A73FD918D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FD44C1E-8B28-4ACE-B2EE-8E17D86F17B1}" type="pres">
      <dgm:prSet presAssocID="{FE16F95B-FB4F-4EDF-B456-C25D5C9280E3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E2E6D2E-88C8-4339-8A93-293992E1AE7C}" type="presOf" srcId="{6B9468DE-7ECB-487A-97A8-764A202B0942}" destId="{1A87AEA6-4441-4376-B1CC-83E60732A9CD}" srcOrd="0" destOrd="0" presId="urn:microsoft.com/office/officeart/2005/8/layout/target3"/>
    <dgm:cxn modelId="{ACDBBDC3-2707-41B2-84AA-24CB2D6C5B55}" type="presOf" srcId="{10D6FE56-231F-416D-A75C-67A73FD918DE}" destId="{95AB2C2B-48C6-4F38-8FB8-E766AA5D7B40}" srcOrd="0" destOrd="0" presId="urn:microsoft.com/office/officeart/2005/8/layout/target3"/>
    <dgm:cxn modelId="{0763D80E-19C8-4872-940E-7C9511795E54}" srcId="{93480869-618C-4969-8B6E-661C75428FC5}" destId="{10D6FE56-231F-416D-A75C-67A73FD918DE}" srcOrd="2" destOrd="0" parTransId="{FEE16FB0-CC0E-47F3-AFAF-EFB0D410059C}" sibTransId="{C9E6486A-D3A6-4D27-B2CA-A302629539A9}"/>
    <dgm:cxn modelId="{991B01B8-EBCC-469F-85B3-8E04D295408D}" type="presOf" srcId="{6B9468DE-7ECB-487A-97A8-764A202B0942}" destId="{78187F33-FF77-43BA-A713-B7A20991CDDF}" srcOrd="1" destOrd="0" presId="urn:microsoft.com/office/officeart/2005/8/layout/target3"/>
    <dgm:cxn modelId="{8BA0EA33-8ED5-4EA0-9FA9-726F77BCA199}" type="presOf" srcId="{49EF8719-97A5-4C35-B9AE-ECE39B3E1B9B}" destId="{1D21D7BD-64A3-47EB-AEF7-913740E49622}" srcOrd="0" destOrd="0" presId="urn:microsoft.com/office/officeart/2005/8/layout/target3"/>
    <dgm:cxn modelId="{BED47BC9-7DDE-4A6E-82C0-7DB4F486D027}" type="presOf" srcId="{10D6FE56-231F-416D-A75C-67A73FD918DE}" destId="{3F6BAEBB-F513-4C23-A9FF-323925142E81}" srcOrd="1" destOrd="0" presId="urn:microsoft.com/office/officeart/2005/8/layout/target3"/>
    <dgm:cxn modelId="{E58039A3-EFA1-41A5-ACF0-235CB9835B83}" srcId="{93480869-618C-4969-8B6E-661C75428FC5}" destId="{49EF8719-97A5-4C35-B9AE-ECE39B3E1B9B}" srcOrd="0" destOrd="0" parTransId="{BFE966CD-CA6C-49E5-AAEC-29DC135DC7F9}" sibTransId="{D5A2980D-7801-4896-B514-32C035A9A1D8}"/>
    <dgm:cxn modelId="{D63CF88D-5448-425E-893D-ACBEE148B7D0}" type="presOf" srcId="{FE16F95B-FB4F-4EDF-B456-C25D5C9280E3}" destId="{62A70E37-6699-4317-ABE5-648404CF5896}" srcOrd="0" destOrd="0" presId="urn:microsoft.com/office/officeart/2005/8/layout/target3"/>
    <dgm:cxn modelId="{D1B55DA7-F216-4CCB-8777-DBC6A20E8FC7}" type="presOf" srcId="{FE16F95B-FB4F-4EDF-B456-C25D5C9280E3}" destId="{FFD44C1E-8B28-4ACE-B2EE-8E17D86F17B1}" srcOrd="1" destOrd="0" presId="urn:microsoft.com/office/officeart/2005/8/layout/target3"/>
    <dgm:cxn modelId="{FB7FF6D4-70A2-44ED-9CB7-ECBF6A9A4E79}" type="presOf" srcId="{93480869-618C-4969-8B6E-661C75428FC5}" destId="{7854330B-B60C-40A2-B4D1-2ECA03DF4053}" srcOrd="0" destOrd="0" presId="urn:microsoft.com/office/officeart/2005/8/layout/target3"/>
    <dgm:cxn modelId="{C9B336FE-CD2E-4759-8DF6-3B41C5EBA50E}" srcId="{93480869-618C-4969-8B6E-661C75428FC5}" destId="{6B9468DE-7ECB-487A-97A8-764A202B0942}" srcOrd="1" destOrd="0" parTransId="{0F85354D-0E77-4A5A-863C-481A75BF190D}" sibTransId="{8280538A-414A-467C-8FD5-F163DC72CF53}"/>
    <dgm:cxn modelId="{B23254B1-611A-4DAD-8E56-72A22966D8D2}" type="presOf" srcId="{49EF8719-97A5-4C35-B9AE-ECE39B3E1B9B}" destId="{8E3A1A29-2CDE-4017-B90E-F9F2E228D9EA}" srcOrd="1" destOrd="0" presId="urn:microsoft.com/office/officeart/2005/8/layout/target3"/>
    <dgm:cxn modelId="{1190E338-E570-4717-BEA0-75B00950EF89}" srcId="{93480869-618C-4969-8B6E-661C75428FC5}" destId="{FE16F95B-FB4F-4EDF-B456-C25D5C9280E3}" srcOrd="3" destOrd="0" parTransId="{5457B19F-22FF-47A6-AFDA-9D04452E6FA2}" sibTransId="{8128F10F-199E-4B9E-9FF5-D919BB23A04B}"/>
    <dgm:cxn modelId="{67814C92-4E1B-4D3D-BD24-0DECDFCF0837}" type="presParOf" srcId="{7854330B-B60C-40A2-B4D1-2ECA03DF4053}" destId="{EDEB55E8-0F21-47D3-A1F1-3512338AECA9}" srcOrd="0" destOrd="0" presId="urn:microsoft.com/office/officeart/2005/8/layout/target3"/>
    <dgm:cxn modelId="{64FC2360-BEA0-4A09-9655-149431CFC250}" type="presParOf" srcId="{7854330B-B60C-40A2-B4D1-2ECA03DF4053}" destId="{AB65A979-B671-4EDE-A280-9213CB93C638}" srcOrd="1" destOrd="0" presId="urn:microsoft.com/office/officeart/2005/8/layout/target3"/>
    <dgm:cxn modelId="{30A5E25D-5F0E-4DB5-AC50-3AB91882ED94}" type="presParOf" srcId="{7854330B-B60C-40A2-B4D1-2ECA03DF4053}" destId="{1D21D7BD-64A3-47EB-AEF7-913740E49622}" srcOrd="2" destOrd="0" presId="urn:microsoft.com/office/officeart/2005/8/layout/target3"/>
    <dgm:cxn modelId="{9E678516-8007-4872-AAF8-CBED1A8EC5D8}" type="presParOf" srcId="{7854330B-B60C-40A2-B4D1-2ECA03DF4053}" destId="{F8C6B088-8CA2-4966-AFCB-8E5C9A59C5BF}" srcOrd="3" destOrd="0" presId="urn:microsoft.com/office/officeart/2005/8/layout/target3"/>
    <dgm:cxn modelId="{72963721-F9C9-437B-A2C1-D4BAFCB09E0E}" type="presParOf" srcId="{7854330B-B60C-40A2-B4D1-2ECA03DF4053}" destId="{1229DBF9-F1C7-4F8C-B754-B85F386AE3E2}" srcOrd="4" destOrd="0" presId="urn:microsoft.com/office/officeart/2005/8/layout/target3"/>
    <dgm:cxn modelId="{5E13BE73-253C-443E-9F00-A21083D77CE0}" type="presParOf" srcId="{7854330B-B60C-40A2-B4D1-2ECA03DF4053}" destId="{1A87AEA6-4441-4376-B1CC-83E60732A9CD}" srcOrd="5" destOrd="0" presId="urn:microsoft.com/office/officeart/2005/8/layout/target3"/>
    <dgm:cxn modelId="{4343163F-04A4-4A09-A449-FE98084F29C6}" type="presParOf" srcId="{7854330B-B60C-40A2-B4D1-2ECA03DF4053}" destId="{2F918EF5-CACA-478B-8037-6381FE2F974F}" srcOrd="6" destOrd="0" presId="urn:microsoft.com/office/officeart/2005/8/layout/target3"/>
    <dgm:cxn modelId="{76B34591-C954-4FC5-AACB-395418144F76}" type="presParOf" srcId="{7854330B-B60C-40A2-B4D1-2ECA03DF4053}" destId="{18F6904E-A2AB-4411-A98B-D0F75B03A5F0}" srcOrd="7" destOrd="0" presId="urn:microsoft.com/office/officeart/2005/8/layout/target3"/>
    <dgm:cxn modelId="{0E2EC156-046F-48C2-85AA-6E5A6F41EE14}" type="presParOf" srcId="{7854330B-B60C-40A2-B4D1-2ECA03DF4053}" destId="{95AB2C2B-48C6-4F38-8FB8-E766AA5D7B40}" srcOrd="8" destOrd="0" presId="urn:microsoft.com/office/officeart/2005/8/layout/target3"/>
    <dgm:cxn modelId="{0DEC6242-AB79-479B-A87C-CA58EBDE213E}" type="presParOf" srcId="{7854330B-B60C-40A2-B4D1-2ECA03DF4053}" destId="{23750D54-F055-4CAE-9A17-9720127279EA}" srcOrd="9" destOrd="0" presId="urn:microsoft.com/office/officeart/2005/8/layout/target3"/>
    <dgm:cxn modelId="{5A30F6C0-52BD-42E4-867C-70C376121D24}" type="presParOf" srcId="{7854330B-B60C-40A2-B4D1-2ECA03DF4053}" destId="{0DB3E428-0E81-42DE-968E-4785DC52EE43}" srcOrd="10" destOrd="0" presId="urn:microsoft.com/office/officeart/2005/8/layout/target3"/>
    <dgm:cxn modelId="{4A3D651E-1460-4E1F-8639-2255020FF5BE}" type="presParOf" srcId="{7854330B-B60C-40A2-B4D1-2ECA03DF4053}" destId="{62A70E37-6699-4317-ABE5-648404CF5896}" srcOrd="11" destOrd="0" presId="urn:microsoft.com/office/officeart/2005/8/layout/target3"/>
    <dgm:cxn modelId="{9DFFE1CB-662E-4F3D-9FE9-C6EA6378C89B}" type="presParOf" srcId="{7854330B-B60C-40A2-B4D1-2ECA03DF4053}" destId="{8E3A1A29-2CDE-4017-B90E-F9F2E228D9EA}" srcOrd="12" destOrd="0" presId="urn:microsoft.com/office/officeart/2005/8/layout/target3"/>
    <dgm:cxn modelId="{7DBA9383-2985-4212-8CE3-4A646AB5DE5D}" type="presParOf" srcId="{7854330B-B60C-40A2-B4D1-2ECA03DF4053}" destId="{78187F33-FF77-43BA-A713-B7A20991CDDF}" srcOrd="13" destOrd="0" presId="urn:microsoft.com/office/officeart/2005/8/layout/target3"/>
    <dgm:cxn modelId="{E732CD40-8A5B-4BC3-BD7E-C41A214C49C1}" type="presParOf" srcId="{7854330B-B60C-40A2-B4D1-2ECA03DF4053}" destId="{3F6BAEBB-F513-4C23-A9FF-323925142E81}" srcOrd="14" destOrd="0" presId="urn:microsoft.com/office/officeart/2005/8/layout/target3"/>
    <dgm:cxn modelId="{048424C1-B247-489A-9DA1-00A4B5BA3982}" type="presParOf" srcId="{7854330B-B60C-40A2-B4D1-2ECA03DF4053}" destId="{FFD44C1E-8B28-4ACE-B2EE-8E17D86F17B1}" srcOrd="15" destOrd="0" presId="urn:microsoft.com/office/officeart/2005/8/layout/target3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D6B51-6A64-472F-BA8A-7EECD0A5A625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4590B-C82B-44C6-957B-24933EBFB8D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20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4B59-14A5-45F1-8825-F77223084EF1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D257-F38E-468D-9D70-F5B930F4C87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smtClean="0">
                <a:latin typeface="Cambria" pitchFamily="18" charset="0"/>
              </a:rPr>
              <a:t>ΤΜΗΜΑ ΠΟΙΜΑΝΤΙΚΗΣ ΚΑΙ ΚΟΙΝΩΝΙΚΗΣ ΘΕΟΛΟΓΙΑΣ Α.Π.Θ.</a:t>
            </a:r>
            <a:endParaRPr lang="el-GR" b="1">
              <a:latin typeface="Cambr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smtClean="0">
                <a:solidFill>
                  <a:schemeClr val="tx1"/>
                </a:solidFill>
                <a:latin typeface="Segoe Print" pitchFamily="2" charset="0"/>
              </a:rPr>
              <a:t>ΣΠΟΥΔΕΣ ΣΤΗΝ ΟΡΘΟΔΟΞΗ ΘΕΟΛΟΓΙΑ ΚΑΙ ΣΤΟΝ ΧΡΙΣΤΙΑΝΙΚΟ ΠΟΛΙΤΙΣΜΟ</a:t>
            </a:r>
          </a:p>
          <a:p>
            <a:endParaRPr lang="el-GR" b="1" smtClean="0">
              <a:solidFill>
                <a:schemeClr val="tx1"/>
              </a:solidFill>
              <a:latin typeface="Segoe Print" pitchFamily="2" charset="0"/>
            </a:endParaRPr>
          </a:p>
          <a:p>
            <a:pPr algn="r"/>
            <a:r>
              <a:rPr lang="el-GR" b="1" smtClean="0">
                <a:solidFill>
                  <a:schemeClr val="tx1"/>
                </a:solidFill>
                <a:latin typeface="Palatino Linotype"/>
              </a:rPr>
              <a:t>©</a:t>
            </a:r>
            <a:r>
              <a:rPr lang="el-GR" b="1" smtClean="0">
                <a:solidFill>
                  <a:schemeClr val="tx1"/>
                </a:solidFill>
              </a:rPr>
              <a:t>Κυριακούλα Παπαδημητρίου</a:t>
            </a:r>
            <a:endParaRPr lang="el-GR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Λόγοι αναθεώρησης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612560" cy="515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Λόγοι αναθεώρησης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396552" y="908720"/>
          <a:ext cx="1032173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Λόγοι αναθεώρησης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324544" y="1484784"/>
          <a:ext cx="10033200" cy="4939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Λόγοι αναθεώρησης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324544" y="1306553"/>
          <a:ext cx="10044000" cy="5551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Λόγοι αναθεώρησης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/>
              <a:t>Το κυριότερο ήταν ότι το Τμήμα είχε χαράξει συνειδητά και υπηρετούσε συντονισμένα, με την προκήρυξη και των κατάλληλων γνωστικών αντικειμένων, μία στρατηγική για τη σπουδή και την έρευνα </a:t>
            </a:r>
            <a:r>
              <a:rPr lang="el-GR">
                <a:solidFill>
                  <a:schemeClr val="bg1"/>
                </a:solidFill>
              </a:rPr>
              <a:t>ειδικά της ορθόδοξης χριστιανικής παράδοσης και του πολιτισμού</a:t>
            </a:r>
            <a:r>
              <a:rPr lang="el-GR"/>
              <a:t>, και για την ανάδειξη και καλλιέργεια</a:t>
            </a:r>
            <a:r>
              <a:rPr lang="el-GR">
                <a:solidFill>
                  <a:srgbClr val="C00000"/>
                </a:solidFill>
              </a:rPr>
              <a:t> </a:t>
            </a:r>
            <a:r>
              <a:rPr lang="el-GR">
                <a:solidFill>
                  <a:schemeClr val="bg1"/>
                </a:solidFill>
              </a:rPr>
              <a:t>των ορθοδόξων θεολογικών σπουδών οικουμενικά</a:t>
            </a:r>
            <a:r>
              <a:rPr lang="el-GR"/>
              <a:t>, για τις οποίες γινόταν αποδέκτης ενός έντονου ενδιαφέροντος.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Πηγές για τον σχεδιασμό του νέου ΠΠΣ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Διαδικασίες για τον σχεδιασμό του νέου ΠΠΣ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smtClean="0"/>
              <a:t>Επιτροπή Προγράμματος Σπουδών (Ε.Π.Σ.)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Το τελευταίο έτος, παράλληλα                         με την ΟΜ.Ε.Α., συγκροτήθηκε                                 η Επιτροπή Προγράμματος Σπουδών, με λιγότερα μέλη, από </a:t>
            </a:r>
            <a:r>
              <a:rPr lang="el-GR" smtClean="0">
                <a:solidFill>
                  <a:srgbClr val="FF0000"/>
                </a:solidFill>
              </a:rPr>
              <a:t>τα πιο έμπειρα</a:t>
            </a:r>
            <a:r>
              <a:rPr lang="el-GR" smtClean="0"/>
              <a:t> του Τμήματος στα θέματα της αξιολόγησης. Η επιτροπή αυτή ανέλαβε την τελική επεξεργασία του έργου της ΟΜ.Ε.Α. και την οριστική διαμόρφωση του νέου προγράμματος. 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mtClean="0">
                <a:solidFill>
                  <a:srgbClr val="FF0000"/>
                </a:solidFill>
              </a:rPr>
              <a:t>Συλλογική εργασία του Τμήματος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Αποτέλεσμα της διαδικασίας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01680" cy="6264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395536" y="1196752"/>
            <a:ext cx="8229600" cy="1512168"/>
          </a:xfrm>
          <a:scene3d>
            <a:camera prst="orthographicFront">
              <a:rot lat="0" lon="0" rev="10799999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el-GR" sz="4000" smtClean="0"/>
              <a:t>Το Τμήμα Ποιμαντικής και Kοινωνικής Θεολογίας </a:t>
            </a:r>
            <a:endParaRPr lang="el-GR" sz="400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73630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smtClean="0"/>
              <a:t>	Μελετά συστηματικά τη γραμματεία, την τέχνη και τον πολιτισμό της ορθόδοξης χριστιανικής παράδοσης.</a:t>
            </a:r>
          </a:p>
          <a:p>
            <a:pPr marL="514350" indent="-514350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Μεταβολές στη δομή και στην οργάνωση</a:t>
            </a:r>
            <a:endParaRPr lang="el-GR">
              <a:solidFill>
                <a:srgbClr val="FF0000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040188" cy="936104"/>
          </a:xfrm>
        </p:spPr>
        <p:txBody>
          <a:bodyPr>
            <a:noAutofit/>
          </a:bodyPr>
          <a:lstStyle/>
          <a:p>
            <a:r>
              <a:rPr lang="el-GR" smtClean="0"/>
              <a:t>Παλαιό Πρόγραμμα</a:t>
            </a:r>
          </a:p>
          <a:p>
            <a:r>
              <a:rPr lang="el-GR" smtClean="0"/>
              <a:t>Σπουδών</a:t>
            </a:r>
            <a:endParaRPr lang="el-GR"/>
          </a:p>
        </p:txBody>
      </p:sp>
      <p:graphicFrame>
        <p:nvGraphicFramePr>
          <p:cNvPr id="9" name="8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85775"/>
          </a:xfrm>
        </p:spPr>
        <p:txBody>
          <a:bodyPr>
            <a:normAutofit lnSpcReduction="10000"/>
          </a:bodyPr>
          <a:lstStyle/>
          <a:p>
            <a:r>
              <a:rPr lang="el-GR" smtClean="0"/>
              <a:t>Νέο Πρόγραμμα</a:t>
            </a:r>
          </a:p>
          <a:p>
            <a:r>
              <a:rPr lang="el-GR" smtClean="0"/>
              <a:t>Σπουδών</a:t>
            </a:r>
            <a:endParaRPr lang="el-GR"/>
          </a:p>
        </p:txBody>
      </p:sp>
      <p:graphicFrame>
        <p:nvGraphicFramePr>
          <p:cNvPr id="11" name="10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Μεταβολές στη δομή και στην οργάνωση</a:t>
            </a:r>
            <a:endParaRPr lang="el-GR">
              <a:solidFill>
                <a:srgbClr val="FF0000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>
            <a:normAutofit fontScale="25000" lnSpcReduction="20000"/>
          </a:bodyPr>
          <a:lstStyle/>
          <a:p>
            <a:endParaRPr lang="el-GR" smtClean="0"/>
          </a:p>
          <a:p>
            <a:r>
              <a:rPr lang="el-GR" sz="9600" smtClean="0"/>
              <a:t>Παλαιό Πρόγραμμα</a:t>
            </a:r>
          </a:p>
          <a:p>
            <a:r>
              <a:rPr lang="el-GR" sz="9600" smtClean="0"/>
              <a:t>Σπουδών</a:t>
            </a:r>
          </a:p>
          <a:p>
            <a:endParaRPr lang="el-GR"/>
          </a:p>
        </p:txBody>
      </p:sp>
      <p:graphicFrame>
        <p:nvGraphicFramePr>
          <p:cNvPr id="11" name="10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>
            <a:normAutofit fontScale="25000" lnSpcReduction="20000"/>
          </a:bodyPr>
          <a:lstStyle/>
          <a:p>
            <a:endParaRPr lang="el-GR" smtClean="0"/>
          </a:p>
          <a:p>
            <a:r>
              <a:rPr lang="el-GR" sz="9600" smtClean="0"/>
              <a:t>Νέο Πρόγραμμα</a:t>
            </a:r>
          </a:p>
          <a:p>
            <a:r>
              <a:rPr lang="el-GR" sz="9600" smtClean="0"/>
              <a:t>Σπουδών</a:t>
            </a:r>
          </a:p>
          <a:p>
            <a:endParaRPr lang="el-GR"/>
          </a:p>
        </p:txBody>
      </p:sp>
      <p:graphicFrame>
        <p:nvGraphicFramePr>
          <p:cNvPr id="12" name="11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Μεταβολές στη δομή και στην οργάνωση</a:t>
            </a:r>
            <a:endParaRPr lang="el-GR">
              <a:solidFill>
                <a:srgbClr val="FF0000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25735"/>
          </a:xfrm>
        </p:spPr>
        <p:txBody>
          <a:bodyPr/>
          <a:lstStyle/>
          <a:p>
            <a:r>
              <a:rPr lang="el-GR" smtClean="0"/>
              <a:t>Παλαιό πρόγραμμα</a:t>
            </a:r>
            <a:endParaRPr lang="el-GR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</p:spPr>
        <p:txBody>
          <a:bodyPr>
            <a:normAutofit lnSpcReduction="10000"/>
          </a:bodyPr>
          <a:lstStyle/>
          <a:p>
            <a:r>
              <a:rPr lang="el-GR" smtClean="0"/>
              <a:t>Νέο πρόγραμμα</a:t>
            </a:r>
            <a:endParaRPr lang="el-GR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Μαθήματα Πληροφορικής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l-GR" smtClean="0">
                <a:solidFill>
                  <a:srgbClr val="FF0000"/>
                </a:solidFill>
              </a:rPr>
              <a:t>Παιδαγωγική επάρκεια</a:t>
            </a:r>
            <a:r>
              <a:rPr lang="en-US" smtClean="0"/>
              <a:t/>
            </a:r>
            <a:br>
              <a:rPr lang="en-US" smtClean="0"/>
            </a:br>
            <a:r>
              <a:rPr lang="el-GR" sz="3600" smtClean="0"/>
              <a:t>4 μαθήματα Παιδαγωγικών με </a:t>
            </a:r>
            <a:r>
              <a:rPr lang="en-US" sz="3600" smtClean="0"/>
              <a:t>14</a:t>
            </a:r>
            <a:r>
              <a:rPr lang="el-GR" sz="3600" smtClean="0"/>
              <a:t> Δ.Μ. και 25 </a:t>
            </a:r>
            <a:r>
              <a:rPr lang="en-US" sz="3600" smtClean="0"/>
              <a:t>ECTS:</a:t>
            </a:r>
            <a:r>
              <a:rPr lang="el-GR" smtClean="0"/>
              <a:t/>
            </a:r>
            <a:br>
              <a:rPr lang="el-GR" smtClean="0"/>
            </a:br>
            <a:endParaRPr lang="el-GR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FF0000"/>
                </a:solidFill>
              </a:rPr>
              <a:t>Προγράμματα απόκτησης δεξιότητας</a:t>
            </a:r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chemeClr val="bg1"/>
                </a:solidFill>
              </a:rPr>
              <a:t>Ανταπόκριση στη σύγχρονη πραγματικότητα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Σύγχρονες ερμηνευτικές προσεγγίσεις των βιβλικών κειμένων</a:t>
            </a:r>
          </a:p>
          <a:p>
            <a:r>
              <a:rPr lang="el-GR" smtClean="0"/>
              <a:t>Διαχριστιανικός και διαθρησκειακός διάλογος</a:t>
            </a:r>
          </a:p>
          <a:p>
            <a:r>
              <a:rPr lang="el-GR" smtClean="0"/>
              <a:t>Σύγχρονες αιρέσεις</a:t>
            </a:r>
          </a:p>
          <a:p>
            <a:r>
              <a:rPr lang="el-GR" smtClean="0"/>
              <a:t>Διάλογος με τις θετικές και τις φυσικές επιστήμες</a:t>
            </a:r>
          </a:p>
          <a:p>
            <a:r>
              <a:rPr lang="el-GR" smtClean="0"/>
              <a:t>Σύγχρονα κοινωνικά θέματα: Βιοηθική, Οικολογία, Κοινωνικός αποκλεισμός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mtClean="0">
                <a:solidFill>
                  <a:srgbClr val="FF0000"/>
                </a:solidFill>
              </a:rPr>
              <a:t>Αγγλόφωνο Πρόγραμμα</a:t>
            </a:r>
            <a:endParaRPr lang="el-GR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Έχει καταρτισθεί αγγλόφωνο </a:t>
            </a:r>
          </a:p>
          <a:p>
            <a:pPr>
              <a:buNone/>
            </a:pPr>
            <a:r>
              <a:rPr lang="el-GR" smtClean="0"/>
              <a:t>	πρόγραμμα</a:t>
            </a:r>
            <a:r>
              <a:rPr lang="el-GR"/>
              <a:t>, το οποίο </a:t>
            </a:r>
            <a:r>
              <a:rPr lang="el-GR" smtClean="0"/>
              <a:t>δίνει </a:t>
            </a:r>
            <a:r>
              <a:rPr lang="el-GR"/>
              <a:t>τη </a:t>
            </a:r>
            <a:endParaRPr lang="el-GR" smtClean="0"/>
          </a:p>
          <a:p>
            <a:pPr>
              <a:buNone/>
            </a:pPr>
            <a:r>
              <a:rPr lang="el-GR" smtClean="0"/>
              <a:t>	δυνατότητα </a:t>
            </a:r>
            <a:r>
              <a:rPr lang="el-GR"/>
              <a:t>για προσέλκυση ξένων φοιτητών, που μπορούν να παρακολουθήσουν ένα πλήρες πρόγραμμα Ορθόδοξης Θεολογίας στο Τμήμα.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chemeClr val="bg1"/>
                </a:solidFill>
              </a:rPr>
              <a:t>Οφέλη της διαδικασίας αναμόρφωσης για το Τμήμα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13" name="1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Έφερε σε άμεση και ουσιαστική συνεργασία όλα τα μέλη του Τμήματος.</a:t>
            </a:r>
          </a:p>
          <a:p>
            <a:pPr lvl="0"/>
            <a:r>
              <a:rPr lang="el-GR" smtClean="0"/>
              <a:t>Καλλιέργησε τη </a:t>
            </a:r>
            <a:r>
              <a:rPr lang="el-GR" smtClean="0">
                <a:solidFill>
                  <a:schemeClr val="bg1"/>
                </a:solidFill>
              </a:rPr>
              <a:t>συλλογική ευθύνη </a:t>
            </a:r>
            <a:r>
              <a:rPr lang="el-GR" smtClean="0"/>
              <a:t>και τη </a:t>
            </a:r>
            <a:r>
              <a:rPr lang="el-GR" smtClean="0">
                <a:solidFill>
                  <a:schemeClr val="bg1"/>
                </a:solidFill>
              </a:rPr>
              <a:t>συμμετοχική πράξη </a:t>
            </a:r>
            <a:r>
              <a:rPr lang="el-GR" smtClean="0"/>
              <a:t>για την ποιότητα και τη συνεχή βελτίωση του ακαδημαϊκού έργου που επιτελείται.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chemeClr val="bg1"/>
                </a:solidFill>
              </a:rPr>
              <a:t>Οφέλη της διαδικασίας αναμόρφωσης για το Τμήμα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Συνέβαλε καταλυτικά στην </a:t>
            </a:r>
            <a:r>
              <a:rPr lang="el-GR" smtClean="0">
                <a:solidFill>
                  <a:schemeClr val="bg1"/>
                </a:solidFill>
              </a:rPr>
              <a:t>αυτογνωσία </a:t>
            </a:r>
            <a:r>
              <a:rPr lang="el-GR" smtClean="0"/>
              <a:t>των δυνατοτήτων του Τμήματος  στη </a:t>
            </a:r>
            <a:r>
              <a:rPr lang="el-GR" smtClean="0">
                <a:solidFill>
                  <a:schemeClr val="bg1"/>
                </a:solidFill>
              </a:rPr>
              <a:t>βούληση για ανάδειξη</a:t>
            </a:r>
            <a:r>
              <a:rPr lang="el-GR" smtClean="0"/>
              <a:t> των ιδιαιτεροτήτων της ακαδημαϊκής φυσιογνωμίας του και στην </a:t>
            </a:r>
            <a:r>
              <a:rPr lang="el-GR" smtClean="0">
                <a:solidFill>
                  <a:schemeClr val="bg1"/>
                </a:solidFill>
              </a:rPr>
              <a:t>ανάγκη διαμόρφωσης συγκεκριμένης στρατηγικής </a:t>
            </a:r>
            <a:r>
              <a:rPr lang="el-GR" smtClean="0"/>
              <a:t>για την επίτευξη των στόχων του.</a:t>
            </a:r>
          </a:p>
          <a:p>
            <a:pPr>
              <a:buNone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>Συγκεκριμένα, το γνωστικό αντικείμενο του Τμήματος είναι</a:t>
            </a:r>
            <a:br>
              <a:rPr lang="el-GR" smtClean="0"/>
            </a:b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l-GR" sz="12000" smtClean="0"/>
              <a:t>Η μελέτη και έρευνα της θεολογικής επιστήμης με ειδική επιστημονική κατεύθυνση τη μελέτη και έρευνα</a:t>
            </a:r>
          </a:p>
          <a:p>
            <a:pPr lvl="0"/>
            <a:r>
              <a:rPr lang="el-GR" sz="12000" smtClean="0">
                <a:solidFill>
                  <a:schemeClr val="bg1"/>
                </a:solidFill>
              </a:rPr>
              <a:t>των πηγών και των επιτευγμάτων της Ορθόδοξης Θεολογίας </a:t>
            </a:r>
            <a:r>
              <a:rPr lang="el-GR" sz="12000" smtClean="0"/>
              <a:t>ως γραμματείας και ως εκκλησιαστικής εφαρμογής,</a:t>
            </a:r>
          </a:p>
          <a:p>
            <a:r>
              <a:rPr lang="el-GR" sz="12000" smtClean="0">
                <a:solidFill>
                  <a:schemeClr val="bg1"/>
                </a:solidFill>
              </a:rPr>
              <a:t>του θεολογικού, κοινωνικού και ποιμαντικού έργου </a:t>
            </a:r>
            <a:r>
              <a:rPr lang="el-GR" sz="12000" smtClean="0"/>
              <a:t>της Εκκλησίας ανά τον κόσμο,</a:t>
            </a:r>
          </a:p>
          <a:p>
            <a:pPr lvl="0"/>
            <a:r>
              <a:rPr lang="el-GR" sz="12000" smtClean="0">
                <a:solidFill>
                  <a:schemeClr val="bg1"/>
                </a:solidFill>
              </a:rPr>
              <a:t>της διαχρονικής πολιτισμικής παραγωγής </a:t>
            </a:r>
            <a:r>
              <a:rPr lang="el-GR" sz="12000" smtClean="0"/>
              <a:t>του Χριστιανισμού (κείμενα, θεσμοί και μνημεία).</a:t>
            </a:r>
          </a:p>
          <a:p>
            <a:pPr lvl="0"/>
            <a:endParaRPr lang="el-GR" smtClean="0"/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1539602"/>
          </a:xfrm>
        </p:spPr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1752600"/>
          </a:xfrm>
        </p:spPr>
        <p:txBody>
          <a:bodyPr>
            <a:normAutofit/>
          </a:bodyPr>
          <a:lstStyle/>
          <a:p>
            <a:pPr algn="just"/>
            <a:r>
              <a:rPr lang="el-GR" smtClean="0">
                <a:ln>
                  <a:solidFill>
                    <a:schemeClr val="tx1"/>
                  </a:solidFill>
                </a:ln>
              </a:rPr>
              <a:t>	</a:t>
            </a:r>
            <a:r>
              <a:rPr lang="el-GR" sz="4000" smtClean="0">
                <a:ln>
                  <a:solidFill>
                    <a:schemeClr val="tx1"/>
                  </a:solidFill>
                </a:ln>
                <a:latin typeface="Segoe Script" pitchFamily="34" charset="0"/>
              </a:rPr>
              <a:t>Ευχαριστούμε πολύ </a:t>
            </a:r>
          </a:p>
          <a:p>
            <a:r>
              <a:rPr lang="el-GR" sz="4000" smtClean="0">
                <a:ln>
                  <a:solidFill>
                    <a:schemeClr val="tx1"/>
                  </a:solidFill>
                </a:ln>
                <a:latin typeface="Segoe Script" pitchFamily="34" charset="0"/>
              </a:rPr>
              <a:t>για την προσοχή σας</a:t>
            </a:r>
          </a:p>
          <a:p>
            <a:endParaRPr lang="el-GR" sz="4000" smtClean="0">
              <a:ln>
                <a:solidFill>
                  <a:schemeClr val="tx1"/>
                </a:solidFill>
              </a:ln>
              <a:latin typeface="Segoe Script" pitchFamily="34" charset="0"/>
            </a:endParaRPr>
          </a:p>
          <a:p>
            <a:endParaRPr lang="el-GR" sz="4000" smtClean="0">
              <a:ln>
                <a:solidFill>
                  <a:schemeClr val="tx1"/>
                </a:solidFill>
              </a:ln>
              <a:latin typeface="Segoe Script" pitchFamily="34" charset="0"/>
            </a:endParaRPr>
          </a:p>
          <a:p>
            <a:endParaRPr lang="el-GR" sz="4000" smtClean="0">
              <a:ln>
                <a:solidFill>
                  <a:schemeClr val="tx1"/>
                </a:solidFill>
              </a:ln>
              <a:latin typeface="Segoe Script" pitchFamily="34" charset="0"/>
            </a:endParaRPr>
          </a:p>
          <a:p>
            <a:endParaRPr lang="el-GR" sz="4000" smtClean="0">
              <a:ln>
                <a:solidFill>
                  <a:schemeClr val="tx1"/>
                </a:solidFill>
              </a:ln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el-GR" sz="4000" smtClean="0"/>
              <a:t>Ο σκοπός του Τμήματος είναι </a:t>
            </a:r>
            <a:endParaRPr lang="el-GR" sz="400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mtClean="0"/>
              <a:t>	Η παροχή άρτιας θεωρητικής και πρακτικής εκπαίδευσης των φοιτητών σε βασικά και εξειδικευμένα γνωστικά πεδία της επιστήμης </a:t>
            </a:r>
            <a:r>
              <a:rPr lang="el-GR" smtClean="0">
                <a:solidFill>
                  <a:schemeClr val="bg1"/>
                </a:solidFill>
              </a:rPr>
              <a:t>της Ορθόδοξης Θεολογίας και του Πολιτισμού του Χριστιανισμού.</a:t>
            </a:r>
          </a:p>
          <a:p>
            <a:pPr>
              <a:buNone/>
            </a:pPr>
            <a:endParaRPr lang="el-GR" smtClean="0"/>
          </a:p>
          <a:p>
            <a:endParaRPr lang="el-GR" smtClean="0"/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Συγκεκριμένα, το Τμήμα αποσκοπεί να καταρτίσει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στελέχη της </a:t>
            </a:r>
            <a:r>
              <a:rPr lang="el-GR" smtClean="0">
                <a:solidFill>
                  <a:srgbClr val="FF0000"/>
                </a:solidFill>
              </a:rPr>
              <a:t>Θεολογικής Επιστήμης </a:t>
            </a:r>
            <a:r>
              <a:rPr lang="el-GR" smtClean="0"/>
              <a:t>για έρευνα, διδασκαλία και διεπιστημονική συνεργασία,</a:t>
            </a:r>
          </a:p>
          <a:p>
            <a:pPr lvl="0"/>
            <a:r>
              <a:rPr lang="el-GR" smtClean="0"/>
              <a:t>στελέχη </a:t>
            </a:r>
            <a:r>
              <a:rPr lang="el-GR" smtClean="0">
                <a:solidFill>
                  <a:srgbClr val="FF0000"/>
                </a:solidFill>
              </a:rPr>
              <a:t>της Εκπαίδευσης </a:t>
            </a:r>
            <a:r>
              <a:rPr lang="el-GR" smtClean="0"/>
              <a:t>στον τομέα της θρησκευτικής και χριστιανικής αγωγής,</a:t>
            </a:r>
          </a:p>
          <a:p>
            <a:pPr lvl="0"/>
            <a:r>
              <a:rPr lang="el-GR" smtClean="0"/>
              <a:t>στελέχη του θεολογικού, κοινωνικού και </a:t>
            </a:r>
            <a:r>
              <a:rPr lang="el-GR" smtClean="0">
                <a:solidFill>
                  <a:srgbClr val="FF0000"/>
                </a:solidFill>
              </a:rPr>
              <a:t>ποιμαντικού έργου </a:t>
            </a:r>
            <a:r>
              <a:rPr lang="el-GR" smtClean="0"/>
              <a:t>της Εκκλησίας,</a:t>
            </a:r>
          </a:p>
          <a:p>
            <a:pPr lvl="0"/>
            <a:r>
              <a:rPr lang="el-GR" smtClean="0"/>
              <a:t>στελέχη των εκκλησιαστικών τεχνών. </a:t>
            </a:r>
          </a:p>
          <a:p>
            <a:pPr>
              <a:buNone/>
            </a:pPr>
            <a:endParaRPr lang="el-GR" smtClean="0"/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l-GR" sz="4000" smtClean="0"/>
              <a:t>Περαιτέρω</a:t>
            </a:r>
            <a:r>
              <a:rPr lang="el-GR" sz="3600" smtClean="0"/>
              <a:t>, σκοπός του Τμήματος είναι</a:t>
            </a:r>
            <a:endParaRPr lang="el-GR" sz="360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el-GR" sz="3900" smtClean="0"/>
              <a:t>η καλλιέργεια και η ανάδειξη των </a:t>
            </a:r>
            <a:r>
              <a:rPr lang="el-GR" sz="3900" smtClean="0">
                <a:solidFill>
                  <a:schemeClr val="bg1"/>
                </a:solidFill>
              </a:rPr>
              <a:t>ορθοδόξων θεολογικών σπουδών </a:t>
            </a:r>
            <a:r>
              <a:rPr lang="el-GR" sz="3900" smtClean="0"/>
              <a:t>στο διεθνές περιβάλλον, πανορθόδοξα, διαχριστιανικά και οικουμενικά,</a:t>
            </a:r>
          </a:p>
          <a:p>
            <a:pPr lvl="0"/>
            <a:r>
              <a:rPr lang="el-GR" sz="3900" smtClean="0"/>
              <a:t>η ανταπόκριση στο διαρκές ενδιαφέρον φοιτητών και ερευνητών </a:t>
            </a:r>
            <a:r>
              <a:rPr lang="el-GR" sz="3900" smtClean="0">
                <a:solidFill>
                  <a:schemeClr val="bg1"/>
                </a:solidFill>
              </a:rPr>
              <a:t>από όλο τον κόσμο</a:t>
            </a:r>
            <a:r>
              <a:rPr lang="el-GR" sz="3900" smtClean="0"/>
              <a:t> να μελετήσουν την ελληνόφωνη εκκλησιαστική ζωή και παράδοση της Ορθόδοξης Εκκλησίας.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el-GR" sz="3600" smtClean="0"/>
              <a:t>Για την επίτευξη αυτών των σκοπών το Τμήμα διαθέτει</a:t>
            </a:r>
            <a:endParaRPr lang="el-GR" sz="360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ως βάση </a:t>
            </a:r>
            <a:r>
              <a:rPr lang="el-GR" smtClean="0">
                <a:solidFill>
                  <a:srgbClr val="FF0000"/>
                </a:solidFill>
              </a:rPr>
              <a:t>τα γνωστικά αντικείμενα των μελών </a:t>
            </a:r>
            <a:r>
              <a:rPr lang="el-GR" smtClean="0"/>
              <a:t>ΔΕΠ, τα οποία καλύπτουν όλες τις γνωστικές περιοχές της θεολογικής επιστήμης, ειδικά από την άποψη της Ορθόδοξης Θεολογίας</a:t>
            </a:r>
          </a:p>
          <a:p>
            <a:r>
              <a:rPr lang="el-GR" smtClean="0"/>
              <a:t>ως μέσο </a:t>
            </a:r>
            <a:r>
              <a:rPr lang="el-GR" smtClean="0">
                <a:solidFill>
                  <a:srgbClr val="FF0000"/>
                </a:solidFill>
              </a:rPr>
              <a:t>το νέο προπτυχιακό πρόγραμμα </a:t>
            </a:r>
            <a:r>
              <a:rPr lang="el-GR" smtClean="0"/>
              <a:t>σπουδών, το οποίο καταρτίσθηκε                   με στόχο την επίτευξη των                       παραπάνω σκοπών.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Το έργο που γίνεται στο Τμήμα επικεντρώνεται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mtClean="0"/>
              <a:t>Στη γραμματολογική και θεολογική μελέτη των </a:t>
            </a:r>
            <a:r>
              <a:rPr lang="el-GR" smtClean="0">
                <a:solidFill>
                  <a:schemeClr val="bg1"/>
                </a:solidFill>
              </a:rPr>
              <a:t>πηγών και των κειμένων </a:t>
            </a:r>
            <a:r>
              <a:rPr lang="el-GR" smtClean="0"/>
              <a:t>της ορθόδοξης χριστιανικής παράδοσης</a:t>
            </a:r>
          </a:p>
          <a:p>
            <a:r>
              <a:rPr lang="el-GR" smtClean="0"/>
              <a:t>Στην ερμηνεία και κατανόηση των </a:t>
            </a:r>
            <a:r>
              <a:rPr lang="el-GR" smtClean="0">
                <a:solidFill>
                  <a:schemeClr val="bg1"/>
                </a:solidFill>
              </a:rPr>
              <a:t>βιβλικών και εκκλησιαστικών κειμένων</a:t>
            </a:r>
            <a:r>
              <a:rPr lang="el-GR" smtClean="0"/>
              <a:t>, ιστορικά αλλά και σε σχέση με τη σύγχρονη ζωή</a:t>
            </a:r>
          </a:p>
          <a:p>
            <a:r>
              <a:rPr lang="el-GR" smtClean="0"/>
              <a:t>Στη ανάλυση και στη διερεύνηση των μνημείων της </a:t>
            </a:r>
            <a:r>
              <a:rPr lang="el-GR" smtClean="0">
                <a:solidFill>
                  <a:schemeClr val="bg1"/>
                </a:solidFill>
              </a:rPr>
              <a:t>λατρευτικής ζωής </a:t>
            </a:r>
            <a:r>
              <a:rPr lang="el-GR" smtClean="0"/>
              <a:t>και των </a:t>
            </a:r>
            <a:r>
              <a:rPr lang="el-GR" smtClean="0">
                <a:solidFill>
                  <a:schemeClr val="bg1"/>
                </a:solidFill>
              </a:rPr>
              <a:t>ποιμαντικών και κανονικών θεσμών</a:t>
            </a:r>
            <a:r>
              <a:rPr lang="el-GR" smtClean="0"/>
              <a:t> της Εκκλησίας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smtClean="0"/>
              <a:t>Δημιουργία Νέου</a:t>
            </a:r>
            <a:br>
              <a:rPr lang="el-GR" b="1" smtClean="0"/>
            </a:br>
            <a:r>
              <a:rPr lang="el-GR" b="1" smtClean="0"/>
              <a:t>Προγράμματος Σπουδών</a:t>
            </a:r>
            <a:endParaRPr lang="el-GR" b="1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>
              <a:solidFill>
                <a:srgbClr val="C00000"/>
              </a:solidFill>
            </a:endParaRPr>
          </a:p>
          <a:p>
            <a:pPr>
              <a:buNone/>
            </a:pPr>
            <a:endParaRPr lang="el-GR" smtClean="0">
              <a:solidFill>
                <a:srgbClr val="C00000"/>
              </a:solidFill>
            </a:endParaRPr>
          </a:p>
          <a:p>
            <a:pPr>
              <a:buNone/>
            </a:pPr>
            <a:endParaRPr lang="el-GR" smtClean="0">
              <a:solidFill>
                <a:srgbClr val="C00000"/>
              </a:solidFill>
            </a:endParaRPr>
          </a:p>
          <a:p>
            <a:r>
              <a:rPr lang="el-GR" smtClean="0">
                <a:solidFill>
                  <a:srgbClr val="C00000"/>
                </a:solidFill>
              </a:rPr>
              <a:t>Μετά από </a:t>
            </a:r>
            <a:r>
              <a:rPr lang="el-GR">
                <a:solidFill>
                  <a:srgbClr val="C00000"/>
                </a:solidFill>
              </a:rPr>
              <a:t>30 έτη </a:t>
            </a:r>
            <a:r>
              <a:rPr lang="el-GR"/>
              <a:t>εφαρμογής του παλαιού προγράμματος, </a:t>
            </a:r>
            <a:r>
              <a:rPr lang="el-GR" smtClean="0"/>
              <a:t>το Τμήμα αξιολόγησε </a:t>
            </a:r>
            <a:r>
              <a:rPr lang="el-GR"/>
              <a:t>την παρούσα κατάσταση και διαπίστωσε τα εξής: 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1285</Words>
  <Application>Microsoft Office PowerPoint</Application>
  <PresentationFormat>On-screen Show (4:3)</PresentationFormat>
  <Paragraphs>135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</vt:lpstr>
      <vt:lpstr>Palatino Linotype</vt:lpstr>
      <vt:lpstr>Segoe Print</vt:lpstr>
      <vt:lpstr>Segoe Script</vt:lpstr>
      <vt:lpstr>Θέμα του Office</vt:lpstr>
      <vt:lpstr>ΤΜΗΜΑ ΠΟΙΜΑΝΤΙΚΗΣ ΚΑΙ ΚΟΙΝΩΝΙΚΗΣ ΘΕΟΛΟΓΙΑΣ Α.Π.Θ.</vt:lpstr>
      <vt:lpstr>Το Τμήμα Ποιμαντικής και Kοινωνικής Θεολογίας </vt:lpstr>
      <vt:lpstr> Συγκεκριμένα, το γνωστικό αντικείμενο του Τμήματος είναι </vt:lpstr>
      <vt:lpstr>Ο σκοπός του Τμήματος είναι </vt:lpstr>
      <vt:lpstr>Συγκεκριμένα, το Τμήμα αποσκοπεί να καταρτίσει</vt:lpstr>
      <vt:lpstr>Περαιτέρω, σκοπός του Τμήματος είναι</vt:lpstr>
      <vt:lpstr>Για την επίτευξη αυτών των σκοπών το Τμήμα διαθέτει</vt:lpstr>
      <vt:lpstr>Το έργο που γίνεται στο Τμήμα επικεντρώνεται</vt:lpstr>
      <vt:lpstr>Δημιουργία Νέου Προγράμματος Σπουδών</vt:lpstr>
      <vt:lpstr>Λόγοι αναθεώρησης</vt:lpstr>
      <vt:lpstr>Λόγοι αναθεώρησης</vt:lpstr>
      <vt:lpstr>Λόγοι αναθεώρησης</vt:lpstr>
      <vt:lpstr>Λόγοι αναθεώρησης</vt:lpstr>
      <vt:lpstr>Λόγοι αναθεώρησης</vt:lpstr>
      <vt:lpstr>Πηγές για τον σχεδιασμό του νέου ΠΠΣ</vt:lpstr>
      <vt:lpstr>Διαδικασίες για τον σχεδιασμό του νέου ΠΠΣ</vt:lpstr>
      <vt:lpstr>Επιτροπή Προγράμματος Σπουδών (Ε.Π.Σ.)</vt:lpstr>
      <vt:lpstr>Συλλογική εργασία του Τμήματος</vt:lpstr>
      <vt:lpstr>Αποτέλεσμα της διαδικασίας</vt:lpstr>
      <vt:lpstr>Μεταβολές στη δομή και στην οργάνωση</vt:lpstr>
      <vt:lpstr>Μεταβολές στη δομή και στην οργάνωση</vt:lpstr>
      <vt:lpstr>Μεταβολές στη δομή και στην οργάνωση</vt:lpstr>
      <vt:lpstr>Μαθήματα Πληροφορικής</vt:lpstr>
      <vt:lpstr> Παιδαγωγική επάρκεια 4 μαθήματα Παιδαγωγικών με 14 Δ.Μ. και 25 ECTS: </vt:lpstr>
      <vt:lpstr>Προγράμματα απόκτησης δεξιότητας</vt:lpstr>
      <vt:lpstr>Ανταπόκριση στη σύγχρονη πραγματικότητα</vt:lpstr>
      <vt:lpstr>Αγγλόφωνο Πρόγραμμα</vt:lpstr>
      <vt:lpstr>Οφέλη της διαδικασίας αναμόρφωσης για το Τμήμα</vt:lpstr>
      <vt:lpstr>Οφέλη της διαδικασίας αναμόρφωσης για το Τμήμα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ΤΜΗΜΑ ΠΟΙΜΑΝΤΙΚΗΣ ΚΑΙ ΚΟΙΝΩΝΙΚΗΣ ΘΕΟΛΟΓΙΑ Α.Π.Θ.</dc:title>
  <dc:creator>Kyriakoula</dc:creator>
  <cp:lastModifiedBy>Ekaterini Tsalampouni</cp:lastModifiedBy>
  <cp:revision>114</cp:revision>
  <dcterms:created xsi:type="dcterms:W3CDTF">2013-12-03T17:55:21Z</dcterms:created>
  <dcterms:modified xsi:type="dcterms:W3CDTF">2014-02-12T23:16:43Z</dcterms:modified>
</cp:coreProperties>
</file>